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2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3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28" r:id="rId4"/>
    <p:sldMasterId id="2147483984" r:id="rId5"/>
    <p:sldMasterId id="2147484010" r:id="rId6"/>
    <p:sldMasterId id="2147484039" r:id="rId7"/>
  </p:sldMasterIdLst>
  <p:notesMasterIdLst>
    <p:notesMasterId r:id="rId12"/>
  </p:notesMasterIdLst>
  <p:sldIdLst>
    <p:sldId id="2147376817" r:id="rId8"/>
    <p:sldId id="257" r:id="rId9"/>
    <p:sldId id="2147376816" r:id="rId10"/>
    <p:sldId id="2147376818" r:id="rId11"/>
  </p:sldIdLst>
  <p:sldSz cx="20104100" cy="11309350"/>
  <p:notesSz cx="20104100" cy="1130935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RV-Vinröd_mörk" id="{796F5A41-4C26-E447-BB20-12394688469F}">
          <p14:sldIdLst>
            <p14:sldId id="2147376817"/>
            <p14:sldId id="257"/>
            <p14:sldId id="2147376816"/>
            <p14:sldId id="2147376818"/>
          </p14:sldIdLst>
        </p14:section>
        <p14:section name="Illustrationer" id="{28E61A5B-DA70-E541-AF34-B69FE8870C85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20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DEE6"/>
    <a:srgbClr val="FAEDF2"/>
    <a:srgbClr val="E1F6FF"/>
    <a:srgbClr val="DCEEEB"/>
    <a:srgbClr val="E8F5F5"/>
    <a:srgbClr val="DFECF9"/>
    <a:srgbClr val="E9F6F7"/>
    <a:srgbClr val="DFFFFF"/>
    <a:srgbClr val="D2E6F5"/>
    <a:srgbClr val="D1EB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9A5827A-328F-46C4-9EAC-5C756CCC5BA8}" v="15" dt="2025-06-03T13:26:57.081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llanmörkt format 2 - Dekorfärg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269D01E-BC32-4049-B463-5C60D7B0CCD2}" styleName="Format med tema 2 - dekorfärg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F5AB1C69-6EDB-4FF4-983F-18BD219EF322}" styleName="Mellanmörkt format 2 - Dekorfärg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9012ECD-51FC-41F1-AA8D-1B2483CD663E}" styleName="Ljust format 2 - Dekorfärg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6" autoAdjust="0"/>
    <p:restoredTop sz="94660"/>
  </p:normalViewPr>
  <p:slideViewPr>
    <p:cSldViewPr snapToGrid="0">
      <p:cViewPr varScale="1">
        <p:scale>
          <a:sx n="95" d="100"/>
          <a:sy n="95" d="100"/>
        </p:scale>
        <p:origin x="1488" y="102"/>
      </p:cViewPr>
      <p:guideLst>
        <p:guide orient="horz" pos="2880"/>
        <p:guide pos="220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Master" Target="slideMasters/slideMaster4.xml"/><Relationship Id="rId12" Type="http://schemas.openxmlformats.org/officeDocument/2006/relationships/notesMaster" Target="notesMasters/notesMaster1.xml"/><Relationship Id="rId17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2.xml"/><Relationship Id="rId15" Type="http://schemas.openxmlformats.org/officeDocument/2006/relationships/theme" Target="theme/theme1.xml"/><Relationship Id="rId10" Type="http://schemas.openxmlformats.org/officeDocument/2006/relationships/slide" Target="slides/slide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ja Hektor Gardell" userId="efca60bd-6692-4f0f-9244-d4fd5093a5c6" providerId="ADAL" clId="{19A5827A-328F-46C4-9EAC-5C756CCC5BA8}"/>
    <pc:docChg chg="undo custSel addSld delSld modSld modSection">
      <pc:chgData name="Anja Hektor Gardell" userId="efca60bd-6692-4f0f-9244-d4fd5093a5c6" providerId="ADAL" clId="{19A5827A-328F-46C4-9EAC-5C756CCC5BA8}" dt="2025-06-03T13:47:56.542" v="73" actId="6549"/>
      <pc:docMkLst>
        <pc:docMk/>
      </pc:docMkLst>
      <pc:sldChg chg="addSp delSp modSp del mod">
        <pc:chgData name="Anja Hektor Gardell" userId="efca60bd-6692-4f0f-9244-d4fd5093a5c6" providerId="ADAL" clId="{19A5827A-328F-46C4-9EAC-5C756CCC5BA8}" dt="2025-06-03T13:29:40.661" v="54" actId="47"/>
        <pc:sldMkLst>
          <pc:docMk/>
          <pc:sldMk cId="2218858212" sldId="424"/>
        </pc:sldMkLst>
        <pc:spChg chg="add del mod">
          <ac:chgData name="Anja Hektor Gardell" userId="efca60bd-6692-4f0f-9244-d4fd5093a5c6" providerId="ADAL" clId="{19A5827A-328F-46C4-9EAC-5C756CCC5BA8}" dt="2025-06-03T13:20:04.341" v="29" actId="931"/>
          <ac:spMkLst>
            <pc:docMk/>
            <pc:sldMk cId="2218858212" sldId="424"/>
            <ac:spMk id="5" creationId="{E7D84FB1-ED6B-B16D-9688-F65A589B13DE}"/>
          </ac:spMkLst>
        </pc:spChg>
        <pc:spChg chg="add del">
          <ac:chgData name="Anja Hektor Gardell" userId="efca60bd-6692-4f0f-9244-d4fd5093a5c6" providerId="ADAL" clId="{19A5827A-328F-46C4-9EAC-5C756CCC5BA8}" dt="2025-06-03T13:09:52.369" v="1" actId="478"/>
          <ac:spMkLst>
            <pc:docMk/>
            <pc:sldMk cId="2218858212" sldId="424"/>
            <ac:spMk id="14" creationId="{9404CA22-51F5-71CA-8508-F8940CDB2845}"/>
          </ac:spMkLst>
        </pc:spChg>
        <pc:spChg chg="add del mod">
          <ac:chgData name="Anja Hektor Gardell" userId="efca60bd-6692-4f0f-9244-d4fd5093a5c6" providerId="ADAL" clId="{19A5827A-328F-46C4-9EAC-5C756CCC5BA8}" dt="2025-06-03T13:26:55.642" v="46" actId="21"/>
          <ac:spMkLst>
            <pc:docMk/>
            <pc:sldMk cId="2218858212" sldId="424"/>
            <ac:spMk id="20" creationId="{2246EBC9-5F3C-1804-3920-688AC2F42D3F}"/>
          </ac:spMkLst>
        </pc:spChg>
        <pc:spChg chg="add mod">
          <ac:chgData name="Anja Hektor Gardell" userId="efca60bd-6692-4f0f-9244-d4fd5093a5c6" providerId="ADAL" clId="{19A5827A-328F-46C4-9EAC-5C756CCC5BA8}" dt="2025-06-03T13:27:15.245" v="49" actId="478"/>
          <ac:spMkLst>
            <pc:docMk/>
            <pc:sldMk cId="2218858212" sldId="424"/>
            <ac:spMk id="24" creationId="{08F3F989-D0F4-CF56-C6FD-976614A7954F}"/>
          </ac:spMkLst>
        </pc:spChg>
        <pc:picChg chg="add mod">
          <ac:chgData name="Anja Hektor Gardell" userId="efca60bd-6692-4f0f-9244-d4fd5093a5c6" providerId="ADAL" clId="{19A5827A-328F-46C4-9EAC-5C756CCC5BA8}" dt="2025-06-03T13:16:02.258" v="16" actId="931"/>
          <ac:picMkLst>
            <pc:docMk/>
            <pc:sldMk cId="2218858212" sldId="424"/>
            <ac:picMk id="8" creationId="{C5D8793C-37F3-0578-48EA-F8E101838902}"/>
          </ac:picMkLst>
        </pc:picChg>
        <pc:picChg chg="add mod">
          <ac:chgData name="Anja Hektor Gardell" userId="efca60bd-6692-4f0f-9244-d4fd5093a5c6" providerId="ADAL" clId="{19A5827A-328F-46C4-9EAC-5C756CCC5BA8}" dt="2025-06-03T13:17:20.793" v="21"/>
          <ac:picMkLst>
            <pc:docMk/>
            <pc:sldMk cId="2218858212" sldId="424"/>
            <ac:picMk id="10" creationId="{62A5CCAC-B14B-1EE0-AEBE-9D1DBC837250}"/>
          </ac:picMkLst>
        </pc:picChg>
        <pc:picChg chg="add mod">
          <ac:chgData name="Anja Hektor Gardell" userId="efca60bd-6692-4f0f-9244-d4fd5093a5c6" providerId="ADAL" clId="{19A5827A-328F-46C4-9EAC-5C756CCC5BA8}" dt="2025-06-03T13:17:56.484" v="26"/>
          <ac:picMkLst>
            <pc:docMk/>
            <pc:sldMk cId="2218858212" sldId="424"/>
            <ac:picMk id="12" creationId="{AC79780A-4DB2-2B7B-F26F-507944858212}"/>
          </ac:picMkLst>
        </pc:picChg>
        <pc:picChg chg="add mod">
          <ac:chgData name="Anja Hektor Gardell" userId="efca60bd-6692-4f0f-9244-d4fd5093a5c6" providerId="ADAL" clId="{19A5827A-328F-46C4-9EAC-5C756CCC5BA8}" dt="2025-06-03T13:18:47.343" v="28" actId="931"/>
          <ac:picMkLst>
            <pc:docMk/>
            <pc:sldMk cId="2218858212" sldId="424"/>
            <ac:picMk id="15" creationId="{A229A2D8-6E52-014E-F2B5-26F012DE00F3}"/>
          </ac:picMkLst>
        </pc:picChg>
        <pc:picChg chg="add del mod ord">
          <ac:chgData name="Anja Hektor Gardell" userId="efca60bd-6692-4f0f-9244-d4fd5093a5c6" providerId="ADAL" clId="{19A5827A-328F-46C4-9EAC-5C756CCC5BA8}" dt="2025-06-03T13:27:15.245" v="49" actId="478"/>
          <ac:picMkLst>
            <pc:docMk/>
            <pc:sldMk cId="2218858212" sldId="424"/>
            <ac:picMk id="17" creationId="{26CDCA81-CCC4-8CE6-A4FB-5C2D4F373F3C}"/>
          </ac:picMkLst>
        </pc:picChg>
        <pc:picChg chg="del">
          <ac:chgData name="Anja Hektor Gardell" userId="efca60bd-6692-4f0f-9244-d4fd5093a5c6" providerId="ADAL" clId="{19A5827A-328F-46C4-9EAC-5C756CCC5BA8}" dt="2025-06-03T13:13:10.403" v="2" actId="478"/>
          <ac:picMkLst>
            <pc:docMk/>
            <pc:sldMk cId="2218858212" sldId="424"/>
            <ac:picMk id="19" creationId="{52DFEB18-53D0-3DC1-E001-1C66522D093A}"/>
          </ac:picMkLst>
        </pc:picChg>
        <pc:picChg chg="add del mod">
          <ac:chgData name="Anja Hektor Gardell" userId="efca60bd-6692-4f0f-9244-d4fd5093a5c6" providerId="ADAL" clId="{19A5827A-328F-46C4-9EAC-5C756CCC5BA8}" dt="2025-06-03T13:21:48.189" v="45"/>
          <ac:picMkLst>
            <pc:docMk/>
            <pc:sldMk cId="2218858212" sldId="424"/>
            <ac:picMk id="22" creationId="{26CDCA81-CCC4-8CE6-A4FB-5C2D4F373F3C}"/>
          </ac:picMkLst>
        </pc:picChg>
      </pc:sldChg>
      <pc:sldChg chg="add del">
        <pc:chgData name="Anja Hektor Gardell" userId="efca60bd-6692-4f0f-9244-d4fd5093a5c6" providerId="ADAL" clId="{19A5827A-328F-46C4-9EAC-5C756CCC5BA8}" dt="2025-06-03T13:29:12.698" v="51" actId="47"/>
        <pc:sldMkLst>
          <pc:docMk/>
          <pc:sldMk cId="3880251981" sldId="431"/>
        </pc:sldMkLst>
      </pc:sldChg>
      <pc:sldChg chg="modSp mod">
        <pc:chgData name="Anja Hektor Gardell" userId="efca60bd-6692-4f0f-9244-d4fd5093a5c6" providerId="ADAL" clId="{19A5827A-328F-46C4-9EAC-5C756CCC5BA8}" dt="2025-06-03T13:47:40.622" v="71" actId="20577"/>
        <pc:sldMkLst>
          <pc:docMk/>
          <pc:sldMk cId="127515840" sldId="2147376817"/>
        </pc:sldMkLst>
        <pc:spChg chg="mod">
          <ac:chgData name="Anja Hektor Gardell" userId="efca60bd-6692-4f0f-9244-d4fd5093a5c6" providerId="ADAL" clId="{19A5827A-328F-46C4-9EAC-5C756CCC5BA8}" dt="2025-06-03T13:47:40.622" v="71" actId="20577"/>
          <ac:spMkLst>
            <pc:docMk/>
            <pc:sldMk cId="127515840" sldId="2147376817"/>
            <ac:spMk id="4" creationId="{0BE77BED-66C1-7DB1-A75D-9430F7368198}"/>
          </ac:spMkLst>
        </pc:spChg>
      </pc:sldChg>
      <pc:sldChg chg="delSp modSp add mod">
        <pc:chgData name="Anja Hektor Gardell" userId="efca60bd-6692-4f0f-9244-d4fd5093a5c6" providerId="ADAL" clId="{19A5827A-328F-46C4-9EAC-5C756CCC5BA8}" dt="2025-06-03T13:47:56.542" v="73" actId="6549"/>
        <pc:sldMkLst>
          <pc:docMk/>
          <pc:sldMk cId="1818353562" sldId="2147376818"/>
        </pc:sldMkLst>
        <pc:spChg chg="del">
          <ac:chgData name="Anja Hektor Gardell" userId="efca60bd-6692-4f0f-9244-d4fd5093a5c6" providerId="ADAL" clId="{19A5827A-328F-46C4-9EAC-5C756CCC5BA8}" dt="2025-06-03T13:47:52.676" v="72" actId="478"/>
          <ac:spMkLst>
            <pc:docMk/>
            <pc:sldMk cId="1818353562" sldId="2147376818"/>
            <ac:spMk id="2" creationId="{4056F5AD-6C6E-66B4-DC6E-885841F2F143}"/>
          </ac:spMkLst>
        </pc:spChg>
        <pc:spChg chg="mod">
          <ac:chgData name="Anja Hektor Gardell" userId="efca60bd-6692-4f0f-9244-d4fd5093a5c6" providerId="ADAL" clId="{19A5827A-328F-46C4-9EAC-5C756CCC5BA8}" dt="2025-06-03T13:47:56.542" v="73" actId="6549"/>
          <ac:spMkLst>
            <pc:docMk/>
            <pc:sldMk cId="1818353562" sldId="2147376818"/>
            <ac:spMk id="3" creationId="{DB231D38-F969-0626-7656-9DAE1B98E2C5}"/>
          </ac:spMkLst>
        </pc:spChg>
        <pc:spChg chg="mod">
          <ac:chgData name="Anja Hektor Gardell" userId="efca60bd-6692-4f0f-9244-d4fd5093a5c6" providerId="ADAL" clId="{19A5827A-328F-46C4-9EAC-5C756CCC5BA8}" dt="2025-06-03T13:37:55.484" v="63" actId="20577"/>
          <ac:spMkLst>
            <pc:docMk/>
            <pc:sldMk cId="1818353562" sldId="2147376818"/>
            <ac:spMk id="6" creationId="{994ED79B-0BBF-0D16-F80D-E99AC05BFFBB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1EA50A-7ED8-4297-A6D8-C39D2C596180}" type="datetimeFigureOut">
              <a:rPr lang="sv-SE" smtClean="0"/>
              <a:t>2025-06-03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33DB10-64AD-4478-BAF2-10592BD0BA8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573105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6.svg"/><Relationship Id="rId7" Type="http://schemas.openxmlformats.org/officeDocument/2006/relationships/image" Target="../media/image2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8.svg"/><Relationship Id="rId4" Type="http://schemas.openxmlformats.org/officeDocument/2006/relationships/image" Target="../media/image7.png"/><Relationship Id="rId9" Type="http://schemas.openxmlformats.org/officeDocument/2006/relationships/image" Target="../media/image4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image" Target="../media/image42.svg"/><Relationship Id="rId7" Type="http://schemas.openxmlformats.org/officeDocument/2006/relationships/image" Target="../media/image1.pn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10" Type="http://schemas.openxmlformats.org/officeDocument/2006/relationships/image" Target="../media/image4.svg"/><Relationship Id="rId4" Type="http://schemas.openxmlformats.org/officeDocument/2006/relationships/image" Target="../media/image30.jpeg"/><Relationship Id="rId9" Type="http://schemas.openxmlformats.org/officeDocument/2006/relationships/image" Target="../media/image3.png"/></Relationships>
</file>

<file path=ppt/slideLayouts/_rels/slideLayout1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image" Target="../media/image34.jpeg"/><Relationship Id="rId7" Type="http://schemas.openxmlformats.org/officeDocument/2006/relationships/image" Target="../media/image1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10" Type="http://schemas.openxmlformats.org/officeDocument/2006/relationships/image" Target="../media/image4.svg"/><Relationship Id="rId4" Type="http://schemas.openxmlformats.org/officeDocument/2006/relationships/image" Target="../media/image35.jpeg"/><Relationship Id="rId9" Type="http://schemas.openxmlformats.org/officeDocument/2006/relationships/image" Target="../media/image3.png"/></Relationships>
</file>

<file path=ppt/slideLayouts/_rels/slideLayout10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Relationship Id="rId9" Type="http://schemas.openxmlformats.org/officeDocument/2006/relationships/image" Target="../media/image37.jpe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8.jpeg"/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12" Type="http://schemas.openxmlformats.org/officeDocument/2006/relationships/image" Target="../media/image17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11" Type="http://schemas.openxmlformats.org/officeDocument/2006/relationships/image" Target="../media/image16.jpeg"/><Relationship Id="rId5" Type="http://schemas.openxmlformats.org/officeDocument/2006/relationships/image" Target="../media/image2.svg"/><Relationship Id="rId10" Type="http://schemas.openxmlformats.org/officeDocument/2006/relationships/image" Target="../media/image15.jpeg"/><Relationship Id="rId4" Type="http://schemas.openxmlformats.org/officeDocument/2006/relationships/image" Target="../media/image1.png"/><Relationship Id="rId9" Type="http://schemas.openxmlformats.org/officeDocument/2006/relationships/image" Target="../media/image14.jpeg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12" Type="http://schemas.openxmlformats.org/officeDocument/2006/relationships/image" Target="../media/image23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11" Type="http://schemas.openxmlformats.org/officeDocument/2006/relationships/image" Target="../media/image22.jpeg"/><Relationship Id="rId5" Type="http://schemas.openxmlformats.org/officeDocument/2006/relationships/image" Target="../media/image2.svg"/><Relationship Id="rId10" Type="http://schemas.openxmlformats.org/officeDocument/2006/relationships/image" Target="../media/image21.jpeg"/><Relationship Id="rId4" Type="http://schemas.openxmlformats.org/officeDocument/2006/relationships/image" Target="../media/image1.png"/><Relationship Id="rId9" Type="http://schemas.openxmlformats.org/officeDocument/2006/relationships/image" Target="../media/image20.jpeg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6.svg"/><Relationship Id="rId7" Type="http://schemas.openxmlformats.org/officeDocument/2006/relationships/image" Target="../media/image27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31.jpeg"/><Relationship Id="rId7" Type="http://schemas.openxmlformats.org/officeDocument/2006/relationships/image" Target="../media/image3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32.jpeg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image" Target="../media/image34.jpeg"/><Relationship Id="rId7" Type="http://schemas.openxmlformats.org/officeDocument/2006/relationships/image" Target="../media/image1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10" Type="http://schemas.openxmlformats.org/officeDocument/2006/relationships/image" Target="../media/image4.svg"/><Relationship Id="rId4" Type="http://schemas.openxmlformats.org/officeDocument/2006/relationships/image" Target="../media/image35.jpeg"/><Relationship Id="rId9" Type="http://schemas.openxmlformats.org/officeDocument/2006/relationships/image" Target="../media/image3.png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Relationship Id="rId9" Type="http://schemas.openxmlformats.org/officeDocument/2006/relationships/image" Target="../media/image37.jpe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0.svg"/><Relationship Id="rId7" Type="http://schemas.openxmlformats.org/officeDocument/2006/relationships/image" Target="../media/image2.sv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.png"/><Relationship Id="rId5" Type="http://schemas.openxmlformats.org/officeDocument/2006/relationships/image" Target="../media/image42.svg"/><Relationship Id="rId4" Type="http://schemas.openxmlformats.org/officeDocument/2006/relationships/image" Target="../media/image41.png"/><Relationship Id="rId9" Type="http://schemas.openxmlformats.org/officeDocument/2006/relationships/image" Target="../media/image4.sv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7" Type="http://schemas.openxmlformats.org/officeDocument/2006/relationships/image" Target="../media/image4.sv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6.svg"/><Relationship Id="rId7" Type="http://schemas.openxmlformats.org/officeDocument/2006/relationships/image" Target="../media/image2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.png"/><Relationship Id="rId5" Type="http://schemas.openxmlformats.org/officeDocument/2006/relationships/image" Target="../media/image8.svg"/><Relationship Id="rId4" Type="http://schemas.openxmlformats.org/officeDocument/2006/relationships/image" Target="../media/image7.png"/><Relationship Id="rId9" Type="http://schemas.openxmlformats.org/officeDocument/2006/relationships/image" Target="../media/image4.sv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7" Type="http://schemas.openxmlformats.org/officeDocument/2006/relationships/image" Target="../media/image4.sv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7" Type="http://schemas.openxmlformats.org/officeDocument/2006/relationships/image" Target="../media/image4.sv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7" Type="http://schemas.openxmlformats.org/officeDocument/2006/relationships/image" Target="../media/image4.sv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8.jpeg"/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12" Type="http://schemas.openxmlformats.org/officeDocument/2006/relationships/image" Target="../media/image17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11" Type="http://schemas.openxmlformats.org/officeDocument/2006/relationships/image" Target="../media/image16.jpeg"/><Relationship Id="rId5" Type="http://schemas.openxmlformats.org/officeDocument/2006/relationships/image" Target="../media/image2.svg"/><Relationship Id="rId10" Type="http://schemas.openxmlformats.org/officeDocument/2006/relationships/image" Target="../media/image15.jpeg"/><Relationship Id="rId4" Type="http://schemas.openxmlformats.org/officeDocument/2006/relationships/image" Target="../media/image1.png"/><Relationship Id="rId9" Type="http://schemas.openxmlformats.org/officeDocument/2006/relationships/image" Target="../media/image14.jpeg"/></Relationships>
</file>

<file path=ppt/slideLayouts/_rels/slideLayout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22.jpeg"/><Relationship Id="rId3" Type="http://schemas.openxmlformats.org/officeDocument/2006/relationships/image" Target="../media/image42.svg"/><Relationship Id="rId7" Type="http://schemas.openxmlformats.org/officeDocument/2006/relationships/image" Target="../media/image2.svg"/><Relationship Id="rId12" Type="http://schemas.openxmlformats.org/officeDocument/2006/relationships/image" Target="../media/image21.jpe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.png"/><Relationship Id="rId11" Type="http://schemas.openxmlformats.org/officeDocument/2006/relationships/image" Target="../media/image20.jpeg"/><Relationship Id="rId5" Type="http://schemas.openxmlformats.org/officeDocument/2006/relationships/image" Target="../media/image6.svg"/><Relationship Id="rId10" Type="http://schemas.openxmlformats.org/officeDocument/2006/relationships/image" Target="../media/image19.jpeg"/><Relationship Id="rId4" Type="http://schemas.openxmlformats.org/officeDocument/2006/relationships/image" Target="../media/image5.png"/><Relationship Id="rId9" Type="http://schemas.openxmlformats.org/officeDocument/2006/relationships/image" Target="../media/image4.svg"/><Relationship Id="rId14" Type="http://schemas.openxmlformats.org/officeDocument/2006/relationships/image" Target="../media/image23.jpeg"/></Relationships>
</file>

<file path=ppt/slideLayouts/_rels/slideLayout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42.svg"/><Relationship Id="rId7" Type="http://schemas.openxmlformats.org/officeDocument/2006/relationships/image" Target="../media/image25.jpe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4.jpeg"/><Relationship Id="rId11" Type="http://schemas.openxmlformats.org/officeDocument/2006/relationships/image" Target="../media/image29.jpeg"/><Relationship Id="rId5" Type="http://schemas.openxmlformats.org/officeDocument/2006/relationships/image" Target="../media/image6.svg"/><Relationship Id="rId10" Type="http://schemas.openxmlformats.org/officeDocument/2006/relationships/image" Target="../media/image28.jpeg"/><Relationship Id="rId4" Type="http://schemas.openxmlformats.org/officeDocument/2006/relationships/image" Target="../media/image5.png"/><Relationship Id="rId9" Type="http://schemas.openxmlformats.org/officeDocument/2006/relationships/image" Target="../media/image27.jpe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image" Target="../media/image42.svg"/><Relationship Id="rId7" Type="http://schemas.openxmlformats.org/officeDocument/2006/relationships/image" Target="../media/image1.pn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10" Type="http://schemas.openxmlformats.org/officeDocument/2006/relationships/image" Target="../media/image4.svg"/><Relationship Id="rId4" Type="http://schemas.openxmlformats.org/officeDocument/2006/relationships/image" Target="../media/image30.jpeg"/><Relationship Id="rId9" Type="http://schemas.openxmlformats.org/officeDocument/2006/relationships/image" Target="../media/image3.png"/></Relationships>
</file>

<file path=ppt/slideLayouts/_rels/slideLayout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image" Target="../media/image34.jpeg"/><Relationship Id="rId7" Type="http://schemas.openxmlformats.org/officeDocument/2006/relationships/image" Target="../media/image1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10" Type="http://schemas.openxmlformats.org/officeDocument/2006/relationships/image" Target="../media/image4.svg"/><Relationship Id="rId4" Type="http://schemas.openxmlformats.org/officeDocument/2006/relationships/image" Target="../media/image35.jpeg"/><Relationship Id="rId9" Type="http://schemas.openxmlformats.org/officeDocument/2006/relationships/image" Target="../media/image3.png"/></Relationships>
</file>

<file path=ppt/slideLayouts/_rels/slideLayout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Relationship Id="rId9" Type="http://schemas.openxmlformats.org/officeDocument/2006/relationships/image" Target="../media/image37.jpeg"/></Relationships>
</file>

<file path=ppt/slideLayouts/_rels/slideLayout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4.svg"/><Relationship Id="rId7" Type="http://schemas.openxmlformats.org/officeDocument/2006/relationships/image" Target="../media/image4.sv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Relationship Id="rId9" Type="http://schemas.openxmlformats.org/officeDocument/2006/relationships/image" Target="../media/image8.sv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7" Type="http://schemas.openxmlformats.org/officeDocument/2006/relationships/image" Target="../media/image4.sv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8.svg"/><Relationship Id="rId7" Type="http://schemas.openxmlformats.org/officeDocument/2006/relationships/image" Target="../media/image2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4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44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3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7" Type="http://schemas.openxmlformats.org/officeDocument/2006/relationships/image" Target="../media/image4.sv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7" Type="http://schemas.openxmlformats.org/officeDocument/2006/relationships/image" Target="../media/image4.sv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6.svg"/><Relationship Id="rId7" Type="http://schemas.openxmlformats.org/officeDocument/2006/relationships/image" Target="../media/image2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8.svg"/><Relationship Id="rId4" Type="http://schemas.openxmlformats.org/officeDocument/2006/relationships/image" Target="../media/image7.png"/><Relationship Id="rId9" Type="http://schemas.openxmlformats.org/officeDocument/2006/relationships/image" Target="../media/image4.svg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7" Type="http://schemas.openxmlformats.org/officeDocument/2006/relationships/image" Target="../media/image4.sv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8.jpeg"/><Relationship Id="rId3" Type="http://schemas.openxmlformats.org/officeDocument/2006/relationships/image" Target="../media/image44.svg"/><Relationship Id="rId7" Type="http://schemas.openxmlformats.org/officeDocument/2006/relationships/image" Target="../media/image4.svg"/><Relationship Id="rId12" Type="http://schemas.openxmlformats.org/officeDocument/2006/relationships/image" Target="../media/image17.jpe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.png"/><Relationship Id="rId11" Type="http://schemas.openxmlformats.org/officeDocument/2006/relationships/image" Target="../media/image16.jpeg"/><Relationship Id="rId5" Type="http://schemas.openxmlformats.org/officeDocument/2006/relationships/image" Target="../media/image2.svg"/><Relationship Id="rId10" Type="http://schemas.openxmlformats.org/officeDocument/2006/relationships/image" Target="../media/image15.jpeg"/><Relationship Id="rId4" Type="http://schemas.openxmlformats.org/officeDocument/2006/relationships/image" Target="../media/image1.png"/><Relationship Id="rId9" Type="http://schemas.openxmlformats.org/officeDocument/2006/relationships/image" Target="../media/image14.jpeg"/></Relationships>
</file>

<file path=ppt/slideLayouts/_rels/slideLayout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44.svg"/><Relationship Id="rId7" Type="http://schemas.openxmlformats.org/officeDocument/2006/relationships/image" Target="../media/image4.svg"/><Relationship Id="rId12" Type="http://schemas.openxmlformats.org/officeDocument/2006/relationships/image" Target="../media/image23.jpe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.png"/><Relationship Id="rId11" Type="http://schemas.openxmlformats.org/officeDocument/2006/relationships/image" Target="../media/image22.jpeg"/><Relationship Id="rId5" Type="http://schemas.openxmlformats.org/officeDocument/2006/relationships/image" Target="../media/image2.svg"/><Relationship Id="rId10" Type="http://schemas.openxmlformats.org/officeDocument/2006/relationships/image" Target="../media/image21.jpeg"/><Relationship Id="rId4" Type="http://schemas.openxmlformats.org/officeDocument/2006/relationships/image" Target="../media/image1.png"/><Relationship Id="rId9" Type="http://schemas.openxmlformats.org/officeDocument/2006/relationships/image" Target="../media/image20.jpeg"/></Relationships>
</file>

<file path=ppt/slideLayouts/_rels/slideLayout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44.svg"/><Relationship Id="rId7" Type="http://schemas.openxmlformats.org/officeDocument/2006/relationships/image" Target="../media/image27.jpe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Layouts/_rels/slideLayout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31.jpeg"/><Relationship Id="rId7" Type="http://schemas.openxmlformats.org/officeDocument/2006/relationships/image" Target="../media/image3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32.jpeg"/></Relationships>
</file>

<file path=ppt/slideLayouts/_rels/slideLayout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image" Target="../media/image34.jpeg"/><Relationship Id="rId7" Type="http://schemas.openxmlformats.org/officeDocument/2006/relationships/image" Target="../media/image1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10" Type="http://schemas.openxmlformats.org/officeDocument/2006/relationships/image" Target="../media/image4.svg"/><Relationship Id="rId4" Type="http://schemas.openxmlformats.org/officeDocument/2006/relationships/image" Target="../media/image35.jpeg"/><Relationship Id="rId9" Type="http://schemas.openxmlformats.org/officeDocument/2006/relationships/image" Target="../media/image3.png"/></Relationships>
</file>

<file path=ppt/slideLayouts/_rels/slideLayout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Relationship Id="rId9" Type="http://schemas.openxmlformats.org/officeDocument/2006/relationships/image" Target="../media/image37.jpeg"/></Relationships>
</file>

<file path=ppt/slideLayouts/_rels/slideLayout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6.svg"/><Relationship Id="rId7" Type="http://schemas.openxmlformats.org/officeDocument/2006/relationships/image" Target="../media/image4.sv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Relationship Id="rId9" Type="http://schemas.openxmlformats.org/officeDocument/2006/relationships/image" Target="../media/image48.svg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7" Type="http://schemas.openxmlformats.org/officeDocument/2006/relationships/image" Target="../media/image4.sv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6.svg"/><Relationship Id="rId7" Type="http://schemas.openxmlformats.org/officeDocument/2006/relationships/image" Target="../media/image2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.png"/><Relationship Id="rId5" Type="http://schemas.openxmlformats.org/officeDocument/2006/relationships/image" Target="../media/image46.svg"/><Relationship Id="rId4" Type="http://schemas.openxmlformats.org/officeDocument/2006/relationships/image" Target="../media/image45.png"/><Relationship Id="rId9" Type="http://schemas.openxmlformats.org/officeDocument/2006/relationships/image" Target="../media/image4.svg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7" Type="http://schemas.openxmlformats.org/officeDocument/2006/relationships/image" Target="../media/image4.sv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7" Type="http://schemas.openxmlformats.org/officeDocument/2006/relationships/image" Target="../media/image4.sv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7" Type="http://schemas.openxmlformats.org/officeDocument/2006/relationships/image" Target="../media/image4.sv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7" Type="http://schemas.openxmlformats.org/officeDocument/2006/relationships/image" Target="../media/image4.sv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8.jpeg"/><Relationship Id="rId3" Type="http://schemas.openxmlformats.org/officeDocument/2006/relationships/image" Target="../media/image46.svg"/><Relationship Id="rId7" Type="http://schemas.openxmlformats.org/officeDocument/2006/relationships/image" Target="../media/image4.svg"/><Relationship Id="rId12" Type="http://schemas.openxmlformats.org/officeDocument/2006/relationships/image" Target="../media/image17.jpe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.png"/><Relationship Id="rId11" Type="http://schemas.openxmlformats.org/officeDocument/2006/relationships/image" Target="../media/image16.jpeg"/><Relationship Id="rId5" Type="http://schemas.openxmlformats.org/officeDocument/2006/relationships/image" Target="../media/image2.svg"/><Relationship Id="rId10" Type="http://schemas.openxmlformats.org/officeDocument/2006/relationships/image" Target="../media/image15.jpeg"/><Relationship Id="rId4" Type="http://schemas.openxmlformats.org/officeDocument/2006/relationships/image" Target="../media/image1.png"/><Relationship Id="rId9" Type="http://schemas.openxmlformats.org/officeDocument/2006/relationships/image" Target="../media/image14.jpeg"/></Relationships>
</file>

<file path=ppt/slideLayouts/_rels/slideLayout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46.svg"/><Relationship Id="rId7" Type="http://schemas.openxmlformats.org/officeDocument/2006/relationships/image" Target="../media/image4.svg"/><Relationship Id="rId12" Type="http://schemas.openxmlformats.org/officeDocument/2006/relationships/image" Target="../media/image23.jpe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.png"/><Relationship Id="rId11" Type="http://schemas.openxmlformats.org/officeDocument/2006/relationships/image" Target="../media/image22.jpeg"/><Relationship Id="rId5" Type="http://schemas.openxmlformats.org/officeDocument/2006/relationships/image" Target="../media/image2.svg"/><Relationship Id="rId10" Type="http://schemas.openxmlformats.org/officeDocument/2006/relationships/image" Target="../media/image21.jpeg"/><Relationship Id="rId4" Type="http://schemas.openxmlformats.org/officeDocument/2006/relationships/image" Target="../media/image1.png"/><Relationship Id="rId9" Type="http://schemas.openxmlformats.org/officeDocument/2006/relationships/image" Target="../media/image20.jpeg"/></Relationships>
</file>

<file path=ppt/slideLayouts/_rels/slideLayout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Relationship Id="rId9" Type="http://schemas.openxmlformats.org/officeDocument/2006/relationships/image" Target="../media/image46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_Grafik-Vinröd_mörk_bakgrun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B5FC84A3-6718-98CF-9EE3-A8DB0F8FC6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bIns="0"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13" name="Underrubrik 2">
            <a:extLst>
              <a:ext uri="{FF2B5EF4-FFF2-40B4-BE49-F238E27FC236}">
                <a16:creationId xmlns:a16="http://schemas.microsoft.com/office/drawing/2014/main" id="{10AF6820-499B-E3FE-4D90-926C8CD06C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pic>
        <p:nvPicPr>
          <p:cNvPr id="24" name="Bild 23">
            <a:extLst>
              <a:ext uri="{FF2B5EF4-FFF2-40B4-BE49-F238E27FC236}">
                <a16:creationId xmlns:a16="http://schemas.microsoft.com/office/drawing/2014/main" id="{011A2C97-DDA3-61C2-C188-6F40B1E3263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-5231" t="28360" r="55508" b="23764"/>
          <a:stretch/>
        </p:blipFill>
        <p:spPr>
          <a:xfrm>
            <a:off x="10556106" y="-1"/>
            <a:ext cx="9547994" cy="11309351"/>
          </a:xfrm>
          <a:prstGeom prst="rect">
            <a:avLst/>
          </a:prstGeom>
        </p:spPr>
      </p:pic>
      <p:grpSp>
        <p:nvGrpSpPr>
          <p:cNvPr id="44" name="Grupp 43">
            <a:extLst>
              <a:ext uri="{FF2B5EF4-FFF2-40B4-BE49-F238E27FC236}">
                <a16:creationId xmlns:a16="http://schemas.microsoft.com/office/drawing/2014/main" id="{1538AC56-7E65-723C-776F-248CC678B0A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45" name="Bild 44">
              <a:extLst>
                <a:ext uri="{FF2B5EF4-FFF2-40B4-BE49-F238E27FC236}">
                  <a16:creationId xmlns:a16="http://schemas.microsoft.com/office/drawing/2014/main" id="{7A9E031A-CC55-2EE8-9EA6-B2600A90B4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46" name="Bild 45">
              <a:extLst>
                <a:ext uri="{FF2B5EF4-FFF2-40B4-BE49-F238E27FC236}">
                  <a16:creationId xmlns:a16="http://schemas.microsoft.com/office/drawing/2014/main" id="{C6584C1A-A6D5-74D4-62AF-595A0D83C8F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90422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våspaltsida_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ACC9BDD-2A63-4704-82E4-11575AE255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A7763FE-5C0D-4543-80BD-2B9936FC6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9600"/>
            <a:ext cx="15840000" cy="2052000"/>
          </a:xfrm>
        </p:spPr>
        <p:txBody>
          <a:bodyPr bIns="0"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9E9CB98B-6CDA-4906-9342-37A4C0ABF2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3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grpSp>
        <p:nvGrpSpPr>
          <p:cNvPr id="15" name="Grupp 14">
            <a:extLst>
              <a:ext uri="{FF2B5EF4-FFF2-40B4-BE49-F238E27FC236}">
                <a16:creationId xmlns:a16="http://schemas.microsoft.com/office/drawing/2014/main" id="{018718AE-EF03-C6A8-4DF3-B1579BF0EE2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6" name="Bild 15">
              <a:extLst>
                <a:ext uri="{FF2B5EF4-FFF2-40B4-BE49-F238E27FC236}">
                  <a16:creationId xmlns:a16="http://schemas.microsoft.com/office/drawing/2014/main" id="{60DC6478-B658-B7D0-AE09-4EFBFD58BD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F74FD982-7983-7D64-D405-41229F78FE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21" name="Platshållare för datum 3">
            <a:extLst>
              <a:ext uri="{FF2B5EF4-FFF2-40B4-BE49-F238E27FC236}">
                <a16:creationId xmlns:a16="http://schemas.microsoft.com/office/drawing/2014/main" id="{1783EC63-79BB-77E8-2181-41E0C882DC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2025-06-03</a:t>
            </a:fld>
            <a:endParaRPr lang="sv-SE"/>
          </a:p>
        </p:txBody>
      </p:sp>
      <p:sp>
        <p:nvSpPr>
          <p:cNvPr id="22" name="Platshållare för bildnummer 5">
            <a:extLst>
              <a:ext uri="{FF2B5EF4-FFF2-40B4-BE49-F238E27FC236}">
                <a16:creationId xmlns:a16="http://schemas.microsoft.com/office/drawing/2014/main" id="{D1758E46-E2BA-B68B-6F52-E6C6CEAF6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23" name="Platshållare för sidfot 5">
            <a:extLst>
              <a:ext uri="{FF2B5EF4-FFF2-40B4-BE49-F238E27FC236}">
                <a16:creationId xmlns:a16="http://schemas.microsoft.com/office/drawing/2014/main" id="{F3FBF16E-2EBB-59D5-909D-2D594D131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322839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3925389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4-Turkos_ljus">
    <p:bg>
      <p:bgPr>
        <a:solidFill>
          <a:schemeClr val="accent3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>
            <a:extLst>
              <a:ext uri="{FF2B5EF4-FFF2-40B4-BE49-F238E27FC236}">
                <a16:creationId xmlns:a16="http://schemas.microsoft.com/office/drawing/2014/main" id="{74A0C3EF-CD6C-C917-67C6-FB27314977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23799" y="0"/>
            <a:ext cx="20139816" cy="11309350"/>
          </a:xfrm>
          <a:prstGeom prst="rect">
            <a:avLst/>
          </a:prstGeom>
        </p:spPr>
      </p:pic>
      <p:pic>
        <p:nvPicPr>
          <p:cNvPr id="2" name="Platshållare för bild 45" descr="En bild som visar person, Människoansikte, inomhus, klädsel&#10;&#10;AI-genererat innehåll kan vara felaktigt.">
            <a:extLst>
              <a:ext uri="{FF2B5EF4-FFF2-40B4-BE49-F238E27FC236}">
                <a16:creationId xmlns:a16="http://schemas.microsoft.com/office/drawing/2014/main" id="{F1C1803F-DCE0-1160-6336-05899F754C1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180000"/>
            <a:ext cx="6436800" cy="10949350"/>
          </a:xfrm>
          <a:prstGeom prst="rect">
            <a:avLst/>
          </a:prstGeom>
        </p:spPr>
      </p:pic>
      <p:pic>
        <p:nvPicPr>
          <p:cNvPr id="3" name="Platshållare för bild 49" descr="En bild som visar person, inomhus, klädsel, Människoansikte&#10;&#10;AI-genererat innehåll kan vara felaktigt.">
            <a:extLst>
              <a:ext uri="{FF2B5EF4-FFF2-40B4-BE49-F238E27FC236}">
                <a16:creationId xmlns:a16="http://schemas.microsoft.com/office/drawing/2014/main" id="{597A1890-60B6-EBBC-8CD2-E7C0D29C99B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487300" y="180000"/>
            <a:ext cx="6436800" cy="10949350"/>
          </a:xfrm>
          <a:prstGeom prst="rect">
            <a:avLst/>
          </a:prstGeom>
        </p:spPr>
      </p:pic>
      <p:pic>
        <p:nvPicPr>
          <p:cNvPr id="4" name="Platshållare för bild 47" descr="En bild som visar person, Människoansikte, klädsel, inomhus&#10;&#10;AI-genererat innehåll kan vara felaktigt.">
            <a:extLst>
              <a:ext uri="{FF2B5EF4-FFF2-40B4-BE49-F238E27FC236}">
                <a16:creationId xmlns:a16="http://schemas.microsoft.com/office/drawing/2014/main" id="{D323FB9C-4144-D389-F727-4352AE6FB78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33650" y="180000"/>
            <a:ext cx="6436800" cy="10949350"/>
          </a:xfrm>
          <a:prstGeom prst="rect">
            <a:avLst/>
          </a:prstGeom>
        </p:spPr>
      </p:pic>
      <p:grpSp>
        <p:nvGrpSpPr>
          <p:cNvPr id="24" name="Grupp 23">
            <a:extLst>
              <a:ext uri="{FF2B5EF4-FFF2-40B4-BE49-F238E27FC236}">
                <a16:creationId xmlns:a16="http://schemas.microsoft.com/office/drawing/2014/main" id="{36080757-1827-79AE-08EE-9E86E25BE3E0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25" name="Bild 24">
              <a:extLst>
                <a:ext uri="{FF2B5EF4-FFF2-40B4-BE49-F238E27FC236}">
                  <a16:creationId xmlns:a16="http://schemas.microsoft.com/office/drawing/2014/main" id="{5F083FF7-85BF-7EAE-1F71-ECDBB52444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26" name="Bild 25">
              <a:extLst>
                <a:ext uri="{FF2B5EF4-FFF2-40B4-BE49-F238E27FC236}">
                  <a16:creationId xmlns:a16="http://schemas.microsoft.com/office/drawing/2014/main" id="{31D15F89-24FB-77F4-7CF3-368E6D9187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76438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5-Turkos_ljus">
    <p:bg>
      <p:bgPr>
        <a:solidFill>
          <a:schemeClr val="accent3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tshållare för bild 45">
            <a:extLst>
              <a:ext uri="{FF2B5EF4-FFF2-40B4-BE49-F238E27FC236}">
                <a16:creationId xmlns:a16="http://schemas.microsoft.com/office/drawing/2014/main" id="{2A1EAE1D-D442-4285-FD12-0C877C5508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180000"/>
            <a:ext cx="6436800" cy="10949350"/>
          </a:xfrm>
          <a:prstGeom prst="rect">
            <a:avLst/>
          </a:prstGeom>
        </p:spPr>
      </p:pic>
      <p:pic>
        <p:nvPicPr>
          <p:cNvPr id="3" name="Platshållare för bild 24" descr="En bild som visar Människoansikte, person, klädsel, leende&#10;&#10;AI-genererat innehåll kan vara felaktigt.">
            <a:extLst>
              <a:ext uri="{FF2B5EF4-FFF2-40B4-BE49-F238E27FC236}">
                <a16:creationId xmlns:a16="http://schemas.microsoft.com/office/drawing/2014/main" id="{D8C3F761-3781-C42F-193A-8CE3DBA4626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3650" y="180000"/>
            <a:ext cx="6436800" cy="10949350"/>
          </a:xfrm>
          <a:prstGeom prst="rect">
            <a:avLst/>
          </a:prstGeom>
        </p:spPr>
      </p:pic>
      <p:pic>
        <p:nvPicPr>
          <p:cNvPr id="4" name="Platshållare för bild 22" descr="En bild som visar klädsel, person, Människoansikte, inomhus&#10;&#10;AI-genererat innehåll kan vara felaktigt.">
            <a:extLst>
              <a:ext uri="{FF2B5EF4-FFF2-40B4-BE49-F238E27FC236}">
                <a16:creationId xmlns:a16="http://schemas.microsoft.com/office/drawing/2014/main" id="{E157707D-6750-4D5E-3E6F-A9B9BBB2649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487300" y="180000"/>
            <a:ext cx="6436800" cy="10949350"/>
          </a:xfrm>
          <a:prstGeom prst="rect">
            <a:avLst/>
          </a:prstGeom>
        </p:spPr>
      </p:pic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grpSp>
        <p:nvGrpSpPr>
          <p:cNvPr id="24" name="Grupp 23">
            <a:extLst>
              <a:ext uri="{FF2B5EF4-FFF2-40B4-BE49-F238E27FC236}">
                <a16:creationId xmlns:a16="http://schemas.microsoft.com/office/drawing/2014/main" id="{36080757-1827-79AE-08EE-9E86E25BE3E0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25" name="Bild 24">
              <a:extLst>
                <a:ext uri="{FF2B5EF4-FFF2-40B4-BE49-F238E27FC236}">
                  <a16:creationId xmlns:a16="http://schemas.microsoft.com/office/drawing/2014/main" id="{5F083FF7-85BF-7EAE-1F71-ECDBB52444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26" name="Bild 25">
              <a:extLst>
                <a:ext uri="{FF2B5EF4-FFF2-40B4-BE49-F238E27FC236}">
                  <a16:creationId xmlns:a16="http://schemas.microsoft.com/office/drawing/2014/main" id="{31D15F89-24FB-77F4-7CF3-368E6D9187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2306143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6-Turkos_ljus">
    <p:bg>
      <p:bgPr>
        <a:solidFill>
          <a:schemeClr val="accent3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grpSp>
        <p:nvGrpSpPr>
          <p:cNvPr id="12" name="Grupp 11">
            <a:extLst>
              <a:ext uri="{FF2B5EF4-FFF2-40B4-BE49-F238E27FC236}">
                <a16:creationId xmlns:a16="http://schemas.microsoft.com/office/drawing/2014/main" id="{2CD8BC74-CB05-F75D-4DA5-0A80BAEE188A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B5E8ABFF-A049-3CC3-723D-CBFA3BE938F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82540203-A0E1-AD3F-4C66-DCA08CC9C25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pic>
        <p:nvPicPr>
          <p:cNvPr id="2" name="Platshållare för bild 14" descr="En bild som visar landskap, utomhus, skogsmark, gräs&#10;&#10;AI-genererat innehåll kan vara felaktigt.">
            <a:extLst>
              <a:ext uri="{FF2B5EF4-FFF2-40B4-BE49-F238E27FC236}">
                <a16:creationId xmlns:a16="http://schemas.microsoft.com/office/drawing/2014/main" id="{01604C75-8FB2-C49F-459F-FC048AADC70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0000" y="180000"/>
            <a:ext cx="6436800" cy="10949350"/>
          </a:xfrm>
          <a:prstGeom prst="rect">
            <a:avLst/>
          </a:prstGeom>
        </p:spPr>
      </p:pic>
      <p:pic>
        <p:nvPicPr>
          <p:cNvPr id="3" name="Platshållare för bild 12">
            <a:extLst>
              <a:ext uri="{FF2B5EF4-FFF2-40B4-BE49-F238E27FC236}">
                <a16:creationId xmlns:a16="http://schemas.microsoft.com/office/drawing/2014/main" id="{E48CEAB0-4A38-0F04-D93C-E59D1964FCA1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3652" y="180000"/>
            <a:ext cx="13090449" cy="10949350"/>
          </a:xfrm>
          <a:prstGeom prst="rect">
            <a:avLst/>
          </a:prstGeom>
        </p:spPr>
      </p:pic>
      <p:grpSp>
        <p:nvGrpSpPr>
          <p:cNvPr id="5" name="Grupp 4">
            <a:extLst>
              <a:ext uri="{FF2B5EF4-FFF2-40B4-BE49-F238E27FC236}">
                <a16:creationId xmlns:a16="http://schemas.microsoft.com/office/drawing/2014/main" id="{736BE387-CF9D-AA2B-B9C6-A4D1DEC1A202}"/>
              </a:ext>
            </a:extLst>
          </p:cNvPr>
          <p:cNvGrpSpPr/>
          <p:nvPr userDrawn="1"/>
        </p:nvGrpSpPr>
        <p:grpSpPr>
          <a:xfrm>
            <a:off x="17757106" y="89672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" name="Bild 5">
              <a:extLst>
                <a:ext uri="{FF2B5EF4-FFF2-40B4-BE49-F238E27FC236}">
                  <a16:creationId xmlns:a16="http://schemas.microsoft.com/office/drawing/2014/main" id="{9AF85ED4-A15C-3B0A-08FD-6CF3A64EDD1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8259DB1C-B391-1972-93FB-8C253B77DC6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400741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sida_med_bild_vänste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A8A76C47-4FA5-4279-B7ED-1F6CD04EF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318603" y="10548000"/>
            <a:ext cx="6084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68B261CB-FEFC-4868-A181-B9DE8D0EA8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53204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2DD169D-E447-4789-8673-AFA93CC4C0FC}" type="datetime1">
              <a:rPr lang="sv-SE" smtClean="0"/>
              <a:pPr/>
              <a:t>2025-06-03</a:t>
            </a:fld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0EC73F62-C798-47FE-A71E-BE7E86BC3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19804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grpSp>
        <p:nvGrpSpPr>
          <p:cNvPr id="36" name="Grupp 35">
            <a:extLst>
              <a:ext uri="{FF2B5EF4-FFF2-40B4-BE49-F238E27FC236}">
                <a16:creationId xmlns:a16="http://schemas.microsoft.com/office/drawing/2014/main" id="{0DB1CF83-948A-3C08-8F45-26B724985FBC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37" name="Bild 36">
              <a:extLst>
                <a:ext uri="{FF2B5EF4-FFF2-40B4-BE49-F238E27FC236}">
                  <a16:creationId xmlns:a16="http://schemas.microsoft.com/office/drawing/2014/main" id="{30D25779-0EE3-115C-0F10-EB3643FA9BC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38" name="Bild 37">
              <a:extLst>
                <a:ext uri="{FF2B5EF4-FFF2-40B4-BE49-F238E27FC236}">
                  <a16:creationId xmlns:a16="http://schemas.microsoft.com/office/drawing/2014/main" id="{E3E5DDCE-AC70-2774-BE28-F556695E84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13" name="Platshållare för text 2">
            <a:extLst>
              <a:ext uri="{FF2B5EF4-FFF2-40B4-BE49-F238E27FC236}">
                <a16:creationId xmlns:a16="http://schemas.microsoft.com/office/drawing/2014/main" id="{F026782C-3D7A-17F2-5918-28639A7693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826091" y="3240000"/>
            <a:ext cx="756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4" name="Rubrik 106">
            <a:extLst>
              <a:ext uri="{FF2B5EF4-FFF2-40B4-BE49-F238E27FC236}">
                <a16:creationId xmlns:a16="http://schemas.microsoft.com/office/drawing/2014/main" id="{F9F80C19-D75E-41AA-A755-74DD2587E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6091" y="830139"/>
            <a:ext cx="7560000" cy="2052000"/>
          </a:xfrm>
        </p:spPr>
        <p:txBody>
          <a:bodyPr bIns="0"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5" name="Platshållare för bild 11">
            <a:extLst>
              <a:ext uri="{FF2B5EF4-FFF2-40B4-BE49-F238E27FC236}">
                <a16:creationId xmlns:a16="http://schemas.microsoft.com/office/drawing/2014/main" id="{BA18EB43-EC39-DEB1-4F75-6CDEE023D6E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-1907"/>
            <a:ext cx="9000000" cy="11311257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34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sida_med_bild_höge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>
            <a:extLst>
              <a:ext uri="{FF2B5EF4-FFF2-40B4-BE49-F238E27FC236}">
                <a16:creationId xmlns:a16="http://schemas.microsoft.com/office/drawing/2014/main" id="{2371849D-5CFA-C47E-F676-A874570709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11" name="Platshållare för bild 10">
            <a:extLst>
              <a:ext uri="{FF2B5EF4-FFF2-40B4-BE49-F238E27FC236}">
                <a16:creationId xmlns:a16="http://schemas.microsoft.com/office/drawing/2014/main" id="{4BB72E08-77C3-8B82-913C-313B37DED62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1104100" y="-1907"/>
            <a:ext cx="9000000" cy="11311257"/>
          </a:xfrm>
          <a:custGeom>
            <a:avLst/>
            <a:gdLst>
              <a:gd name="connsiteX0" fmla="*/ 7551786 w 9000000"/>
              <a:gd name="connsiteY0" fmla="*/ 8968950 h 11311257"/>
              <a:gd name="connsiteX1" fmla="*/ 6652806 w 9000000"/>
              <a:gd name="connsiteY1" fmla="*/ 9867930 h 11311257"/>
              <a:gd name="connsiteX2" fmla="*/ 6652806 w 9000000"/>
              <a:gd name="connsiteY2" fmla="*/ 10766911 h 11311257"/>
              <a:gd name="connsiteX3" fmla="*/ 7551786 w 9000000"/>
              <a:gd name="connsiteY3" fmla="*/ 10766911 h 11311257"/>
              <a:gd name="connsiteX4" fmla="*/ 8450768 w 9000000"/>
              <a:gd name="connsiteY4" fmla="*/ 9867930 h 11311257"/>
              <a:gd name="connsiteX5" fmla="*/ 7551786 w 9000000"/>
              <a:gd name="connsiteY5" fmla="*/ 8968950 h 11311257"/>
              <a:gd name="connsiteX6" fmla="*/ 0 w 9000000"/>
              <a:gd name="connsiteY6" fmla="*/ 0 h 11311257"/>
              <a:gd name="connsiteX7" fmla="*/ 9000000 w 9000000"/>
              <a:gd name="connsiteY7" fmla="*/ 0 h 11311257"/>
              <a:gd name="connsiteX8" fmla="*/ 9000000 w 9000000"/>
              <a:gd name="connsiteY8" fmla="*/ 11311257 h 11311257"/>
              <a:gd name="connsiteX9" fmla="*/ 0 w 9000000"/>
              <a:gd name="connsiteY9" fmla="*/ 11311257 h 11311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000000" h="11311257">
                <a:moveTo>
                  <a:pt x="7551786" y="8968950"/>
                </a:moveTo>
                <a:cubicBezTo>
                  <a:pt x="7055292" y="8968950"/>
                  <a:pt x="6652806" y="9371437"/>
                  <a:pt x="6652806" y="9867930"/>
                </a:cubicBezTo>
                <a:lnTo>
                  <a:pt x="6652806" y="10766911"/>
                </a:lnTo>
                <a:cubicBezTo>
                  <a:pt x="6652806" y="10766911"/>
                  <a:pt x="7551786" y="10766911"/>
                  <a:pt x="7551786" y="10766911"/>
                </a:cubicBezTo>
                <a:cubicBezTo>
                  <a:pt x="8048280" y="10766911"/>
                  <a:pt x="8450768" y="10364424"/>
                  <a:pt x="8450768" y="9867930"/>
                </a:cubicBezTo>
                <a:cubicBezTo>
                  <a:pt x="8450768" y="9371437"/>
                  <a:pt x="8048280" y="8968950"/>
                  <a:pt x="7551786" y="8968950"/>
                </a:cubicBezTo>
                <a:close/>
                <a:moveTo>
                  <a:pt x="0" y="0"/>
                </a:moveTo>
                <a:lnTo>
                  <a:pt x="9000000" y="0"/>
                </a:lnTo>
                <a:lnTo>
                  <a:pt x="9000000" y="11311257"/>
                </a:lnTo>
                <a:lnTo>
                  <a:pt x="0" y="11311257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  <p:sp>
        <p:nvSpPr>
          <p:cNvPr id="6" name="Platshållare för bild 11">
            <a:extLst>
              <a:ext uri="{FF2B5EF4-FFF2-40B4-BE49-F238E27FC236}">
                <a16:creationId xmlns:a16="http://schemas.microsoft.com/office/drawing/2014/main" id="{1225C724-E477-1380-A934-93D3F53CB83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2302522" y="0"/>
            <a:ext cx="9000000" cy="11309350"/>
          </a:xfrm>
          <a:solidFill>
            <a:schemeClr val="bg1"/>
          </a:solidFill>
        </p:spPr>
        <p:txBody>
          <a:bodyPr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/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  <p:sp>
        <p:nvSpPr>
          <p:cNvPr id="7" name="Platshållare för text 2">
            <a:extLst>
              <a:ext uri="{FF2B5EF4-FFF2-40B4-BE49-F238E27FC236}">
                <a16:creationId xmlns:a16="http://schemas.microsoft.com/office/drawing/2014/main" id="{A12E0FAE-7077-6068-8382-A9095BF5B3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2000" y="3240000"/>
            <a:ext cx="864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8" name="Rubrik 106">
            <a:extLst>
              <a:ext uri="{FF2B5EF4-FFF2-40B4-BE49-F238E27FC236}">
                <a16:creationId xmlns:a16="http://schemas.microsoft.com/office/drawing/2014/main" id="{5069FD89-84A3-DA98-9D26-F0198B7F8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8131"/>
            <a:ext cx="8640000" cy="2052000"/>
          </a:xfrm>
        </p:spPr>
        <p:txBody>
          <a:bodyPr bIns="0"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4" name="Platshållare för sidfot 2">
            <a:extLst>
              <a:ext uri="{FF2B5EF4-FFF2-40B4-BE49-F238E27FC236}">
                <a16:creationId xmlns:a16="http://schemas.microsoft.com/office/drawing/2014/main" id="{0955F523-DC9C-9A33-971C-E2A5B3FD351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757600" y="10548000"/>
            <a:ext cx="71676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5" name="Platshållare för datum 3">
            <a:extLst>
              <a:ext uri="{FF2B5EF4-FFF2-40B4-BE49-F238E27FC236}">
                <a16:creationId xmlns:a16="http://schemas.microsoft.com/office/drawing/2014/main" id="{A8609803-2BD2-EE23-740E-802C47BF7572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77503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3E1DA4E-B23A-42CD-82EE-75C65057215D}" type="datetime1">
              <a:rPr lang="sv-SE" smtClean="0"/>
              <a:pPr/>
              <a:t>2025-06-03</a:t>
            </a:fld>
            <a:endParaRPr lang="sv-SE"/>
          </a:p>
        </p:txBody>
      </p:sp>
      <p:sp>
        <p:nvSpPr>
          <p:cNvPr id="16" name="Platshållare för bildnummer 4">
            <a:extLst>
              <a:ext uri="{FF2B5EF4-FFF2-40B4-BE49-F238E27FC236}">
                <a16:creationId xmlns:a16="http://schemas.microsoft.com/office/drawing/2014/main" id="{EEDEC0E0-F968-24BA-1865-501F41159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4163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sv-SE" smtClean="0"/>
              <a:pPr/>
              <a:t>‹#›</a:t>
            </a:fld>
            <a:endParaRPr lang="sv-SE"/>
          </a:p>
        </p:txBody>
      </p:sp>
      <p:grpSp>
        <p:nvGrpSpPr>
          <p:cNvPr id="19" name="Grupp 18">
            <a:extLst>
              <a:ext uri="{FF2B5EF4-FFF2-40B4-BE49-F238E27FC236}">
                <a16:creationId xmlns:a16="http://schemas.microsoft.com/office/drawing/2014/main" id="{E2D06B91-E4F4-02B0-7B37-218258E307E9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20" name="Bild 19">
              <a:extLst>
                <a:ext uri="{FF2B5EF4-FFF2-40B4-BE49-F238E27FC236}">
                  <a16:creationId xmlns:a16="http://schemas.microsoft.com/office/drawing/2014/main" id="{7580A8A2-6AFE-4A23-58B1-D8184B5FF9B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21" name="Bild 20">
              <a:extLst>
                <a:ext uri="{FF2B5EF4-FFF2-40B4-BE49-F238E27FC236}">
                  <a16:creationId xmlns:a16="http://schemas.microsoft.com/office/drawing/2014/main" id="{79ED422F-7D66-F311-2B3F-533B72FF23E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887263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sto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 10">
            <a:extLst>
              <a:ext uri="{FF2B5EF4-FFF2-40B4-BE49-F238E27FC236}">
                <a16:creationId xmlns:a16="http://schemas.microsoft.com/office/drawing/2014/main" id="{5FDFB973-E8EF-E17D-C0FB-867D393A7B00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2" name="Bild 11">
              <a:extLst>
                <a:ext uri="{FF2B5EF4-FFF2-40B4-BE49-F238E27FC236}">
                  <a16:creationId xmlns:a16="http://schemas.microsoft.com/office/drawing/2014/main" id="{97E4FEE6-0FF3-1C6D-1DF5-210CA699DD7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5" name="Bild 14">
              <a:extLst>
                <a:ext uri="{FF2B5EF4-FFF2-40B4-BE49-F238E27FC236}">
                  <a16:creationId xmlns:a16="http://schemas.microsoft.com/office/drawing/2014/main" id="{15545271-AD95-D88B-2106-FED669C5B0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2" name="Platshållare för innehåll 2">
            <a:extLst>
              <a:ext uri="{FF2B5EF4-FFF2-40B4-BE49-F238E27FC236}">
                <a16:creationId xmlns:a16="http://schemas.microsoft.com/office/drawing/2014/main" id="{DFF8D528-3013-8A0C-4A04-9D1407F3E0A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242000" y="2089423"/>
            <a:ext cx="15840000" cy="7920000"/>
          </a:xfrm>
          <a:solidFill>
            <a:schemeClr val="bg1">
              <a:alpha val="0"/>
            </a:schemeClr>
          </a:solidFill>
        </p:spPr>
        <p:txBody>
          <a:bodyPr anchor="ctr">
            <a:noAutofit/>
          </a:bodyPr>
          <a:lstStyle>
            <a:lvl1pPr algn="ctr">
              <a:buNone/>
              <a:defRPr sz="3200">
                <a:solidFill>
                  <a:schemeClr val="tx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på en ikon för att infoga innehåll</a:t>
            </a:r>
          </a:p>
        </p:txBody>
      </p:sp>
      <p:sp>
        <p:nvSpPr>
          <p:cNvPr id="4" name="Rubrik 12">
            <a:extLst>
              <a:ext uri="{FF2B5EF4-FFF2-40B4-BE49-F238E27FC236}">
                <a16:creationId xmlns:a16="http://schemas.microsoft.com/office/drawing/2014/main" id="{945D2D78-6FA1-D3B3-6756-7DCAA2530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3765" y="758131"/>
            <a:ext cx="15840000" cy="1043260"/>
          </a:xfrm>
        </p:spPr>
        <p:txBody>
          <a:bodyPr bIns="0"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6" name="Platshållare för datum 3">
            <a:extLst>
              <a:ext uri="{FF2B5EF4-FFF2-40B4-BE49-F238E27FC236}">
                <a16:creationId xmlns:a16="http://schemas.microsoft.com/office/drawing/2014/main" id="{F61C49C4-544E-06FF-D2D3-D6DBFB2E2F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2025-06-03</a:t>
            </a:fld>
            <a:endParaRPr lang="sv-SE"/>
          </a:p>
        </p:txBody>
      </p:sp>
      <p:sp>
        <p:nvSpPr>
          <p:cNvPr id="7" name="Platshållare för bildnummer 5">
            <a:extLst>
              <a:ext uri="{FF2B5EF4-FFF2-40B4-BE49-F238E27FC236}">
                <a16:creationId xmlns:a16="http://schemas.microsoft.com/office/drawing/2014/main" id="{2BE2F662-9F9D-61DE-18A9-9D7AC61E9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166C0C4C-8FE9-9A7B-C423-14C86646E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7600" y="10548000"/>
            <a:ext cx="143244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023920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ssida_med_bildbubbla_höge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text 2">
            <a:extLst>
              <a:ext uri="{FF2B5EF4-FFF2-40B4-BE49-F238E27FC236}">
                <a16:creationId xmlns:a16="http://schemas.microsoft.com/office/drawing/2014/main" id="{A12E0FAE-7077-6068-8382-A9095BF5B3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2000" y="3240000"/>
            <a:ext cx="828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8" name="Rubrik 106">
            <a:extLst>
              <a:ext uri="{FF2B5EF4-FFF2-40B4-BE49-F238E27FC236}">
                <a16:creationId xmlns:a16="http://schemas.microsoft.com/office/drawing/2014/main" id="{5069FD89-84A3-DA98-9D26-F0198B7F8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8131"/>
            <a:ext cx="8280000" cy="2052000"/>
          </a:xfrm>
        </p:spPr>
        <p:txBody>
          <a:bodyPr bIns="0"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CA76D545-8EEB-9CD2-2DFC-67DFCD1BC0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2025-06-03</a:t>
            </a:fld>
            <a:endParaRPr lang="sv-SE"/>
          </a:p>
        </p:txBody>
      </p:sp>
      <p:sp>
        <p:nvSpPr>
          <p:cNvPr id="3" name="Platshållare för bildnummer 5">
            <a:extLst>
              <a:ext uri="{FF2B5EF4-FFF2-40B4-BE49-F238E27FC236}">
                <a16:creationId xmlns:a16="http://schemas.microsoft.com/office/drawing/2014/main" id="{91A99BA0-7BAE-145E-E53F-6FBBD86BF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4" name="Platshållare för sidfot 5">
            <a:extLst>
              <a:ext uri="{FF2B5EF4-FFF2-40B4-BE49-F238E27FC236}">
                <a16:creationId xmlns:a16="http://schemas.microsoft.com/office/drawing/2014/main" id="{155DB2E7-956E-4BEC-C369-0056BCAFF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1" name="Platshållare för bild 10">
            <a:extLst>
              <a:ext uri="{FF2B5EF4-FFF2-40B4-BE49-F238E27FC236}">
                <a16:creationId xmlns:a16="http://schemas.microsoft.com/office/drawing/2014/main" id="{866ADBD5-CC6E-EE18-4ADC-BFD204AF4A33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0231058" y="758131"/>
            <a:ext cx="8874937" cy="9240134"/>
          </a:xfrm>
          <a:custGeom>
            <a:avLst/>
            <a:gdLst>
              <a:gd name="connsiteX0" fmla="*/ 4434141 w 8874937"/>
              <a:gd name="connsiteY0" fmla="*/ 0 h 9240134"/>
              <a:gd name="connsiteX1" fmla="*/ 8868196 w 8874937"/>
              <a:gd name="connsiteY1" fmla="*/ 4434055 h 9240134"/>
              <a:gd name="connsiteX2" fmla="*/ 8868196 w 8874937"/>
              <a:gd name="connsiteY2" fmla="*/ 4767750 h 9240134"/>
              <a:gd name="connsiteX3" fmla="*/ 8863190 w 8874937"/>
              <a:gd name="connsiteY3" fmla="*/ 8214634 h 9240134"/>
              <a:gd name="connsiteX4" fmla="*/ 8860960 w 8874937"/>
              <a:gd name="connsiteY4" fmla="*/ 8326350 h 9240134"/>
              <a:gd name="connsiteX5" fmla="*/ 8774752 w 8874937"/>
              <a:gd name="connsiteY5" fmla="*/ 8279558 h 9240134"/>
              <a:gd name="connsiteX6" fmla="*/ 8424828 w 8874937"/>
              <a:gd name="connsiteY6" fmla="*/ 8208912 h 9240134"/>
              <a:gd name="connsiteX7" fmla="*/ 7525848 w 8874937"/>
              <a:gd name="connsiteY7" fmla="*/ 9107892 h 9240134"/>
              <a:gd name="connsiteX8" fmla="*/ 7525848 w 8874937"/>
              <a:gd name="connsiteY8" fmla="*/ 9236269 h 9240134"/>
              <a:gd name="connsiteX9" fmla="*/ 6773866 w 8874937"/>
              <a:gd name="connsiteY9" fmla="*/ 9240134 h 9240134"/>
              <a:gd name="connsiteX10" fmla="*/ 5038677 w 8874937"/>
              <a:gd name="connsiteY10" fmla="*/ 9229376 h 9240134"/>
              <a:gd name="connsiteX11" fmla="*/ 86 w 8874937"/>
              <a:gd name="connsiteY11" fmla="*/ 4434055 h 9240134"/>
              <a:gd name="connsiteX12" fmla="*/ 4434141 w 8874937"/>
              <a:gd name="connsiteY12" fmla="*/ 0 h 9240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874937" h="9240134">
                <a:moveTo>
                  <a:pt x="4434141" y="0"/>
                </a:moveTo>
                <a:cubicBezTo>
                  <a:pt x="6883002" y="0"/>
                  <a:pt x="8868196" y="1985194"/>
                  <a:pt x="8868196" y="4434055"/>
                </a:cubicBezTo>
                <a:lnTo>
                  <a:pt x="8868196" y="4767750"/>
                </a:lnTo>
                <a:cubicBezTo>
                  <a:pt x="8868196" y="6757450"/>
                  <a:pt x="8886290" y="7014056"/>
                  <a:pt x="8863190" y="8214634"/>
                </a:cubicBezTo>
                <a:lnTo>
                  <a:pt x="8860960" y="8326350"/>
                </a:lnTo>
                <a:lnTo>
                  <a:pt x="8774752" y="8279558"/>
                </a:lnTo>
                <a:cubicBezTo>
                  <a:pt x="8667200" y="8234067"/>
                  <a:pt x="8548952" y="8208912"/>
                  <a:pt x="8424828" y="8208912"/>
                </a:cubicBezTo>
                <a:cubicBezTo>
                  <a:pt x="7928334" y="8208912"/>
                  <a:pt x="7525848" y="8611399"/>
                  <a:pt x="7525848" y="9107892"/>
                </a:cubicBezTo>
                <a:lnTo>
                  <a:pt x="7525848" y="9236269"/>
                </a:lnTo>
                <a:lnTo>
                  <a:pt x="6773866" y="9240134"/>
                </a:lnTo>
                <a:lnTo>
                  <a:pt x="5038677" y="9229376"/>
                </a:lnTo>
                <a:cubicBezTo>
                  <a:pt x="1640464" y="9256690"/>
                  <a:pt x="-13768" y="7327741"/>
                  <a:pt x="86" y="4434055"/>
                </a:cubicBezTo>
                <a:cubicBezTo>
                  <a:pt x="86" y="1985194"/>
                  <a:pt x="1985280" y="0"/>
                  <a:pt x="4434141" y="0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i</a:t>
            </a:r>
            <a:r>
              <a:rPr lang="en-US"/>
              <a:t> form</a:t>
            </a:r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D6A75E8D-F914-3186-0324-87748F393A58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B11B87CC-40C5-2FD9-F74C-9B92F2165A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1EFB36D1-C788-1CA8-6D83-6A03156962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004509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ssida_med_bildbubbla_vänste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upp 67">
            <a:extLst>
              <a:ext uri="{FF2B5EF4-FFF2-40B4-BE49-F238E27FC236}">
                <a16:creationId xmlns:a16="http://schemas.microsoft.com/office/drawing/2014/main" id="{ECA9E46C-A192-E66A-A053-2D035793388F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9" name="Bild 68">
              <a:extLst>
                <a:ext uri="{FF2B5EF4-FFF2-40B4-BE49-F238E27FC236}">
                  <a16:creationId xmlns:a16="http://schemas.microsoft.com/office/drawing/2014/main" id="{26DFF6B6-BCF3-4710-9653-A2D3401BE14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0" name="Bild 69">
              <a:extLst>
                <a:ext uri="{FF2B5EF4-FFF2-40B4-BE49-F238E27FC236}">
                  <a16:creationId xmlns:a16="http://schemas.microsoft.com/office/drawing/2014/main" id="{2B9A62BA-B461-3208-3661-A04EC37019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3" name="Platshållare för bild 55">
            <a:extLst>
              <a:ext uri="{FF2B5EF4-FFF2-40B4-BE49-F238E27FC236}">
                <a16:creationId xmlns:a16="http://schemas.microsoft.com/office/drawing/2014/main" id="{89A43912-410F-9E93-0855-6EBEDBBD529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98759" y="758131"/>
            <a:ext cx="8874937" cy="9240134"/>
          </a:xfrm>
          <a:custGeom>
            <a:avLst/>
            <a:gdLst>
              <a:gd name="connsiteX0" fmla="*/ 0 w 8868110"/>
              <a:gd name="connsiteY0" fmla="*/ 4434055 h 9201805"/>
              <a:gd name="connsiteX1" fmla="*/ 4434055 w 8868110"/>
              <a:gd name="connsiteY1" fmla="*/ 0 h 9201805"/>
              <a:gd name="connsiteX2" fmla="*/ 4434055 w 8868110"/>
              <a:gd name="connsiteY2" fmla="*/ 0 h 9201805"/>
              <a:gd name="connsiteX3" fmla="*/ 8868110 w 8868110"/>
              <a:gd name="connsiteY3" fmla="*/ 4434055 h 9201805"/>
              <a:gd name="connsiteX4" fmla="*/ 8868110 w 8868110"/>
              <a:gd name="connsiteY4" fmla="*/ 4767750 h 9201805"/>
              <a:gd name="connsiteX5" fmla="*/ 4434055 w 8868110"/>
              <a:gd name="connsiteY5" fmla="*/ 9201805 h 9201805"/>
              <a:gd name="connsiteX6" fmla="*/ 4434055 w 8868110"/>
              <a:gd name="connsiteY6" fmla="*/ 9201805 h 9201805"/>
              <a:gd name="connsiteX7" fmla="*/ 0 w 8868110"/>
              <a:gd name="connsiteY7" fmla="*/ 4767750 h 9201805"/>
              <a:gd name="connsiteX8" fmla="*/ 0 w 8868110"/>
              <a:gd name="connsiteY8" fmla="*/ 4434055 h 9201805"/>
              <a:gd name="connsiteX0" fmla="*/ 0 w 8868110"/>
              <a:gd name="connsiteY0" fmla="*/ 4434055 h 9284932"/>
              <a:gd name="connsiteX1" fmla="*/ 4434055 w 8868110"/>
              <a:gd name="connsiteY1" fmla="*/ 0 h 9284932"/>
              <a:gd name="connsiteX2" fmla="*/ 4434055 w 8868110"/>
              <a:gd name="connsiteY2" fmla="*/ 0 h 9284932"/>
              <a:gd name="connsiteX3" fmla="*/ 8868110 w 8868110"/>
              <a:gd name="connsiteY3" fmla="*/ 4434055 h 9284932"/>
              <a:gd name="connsiteX4" fmla="*/ 8868110 w 8868110"/>
              <a:gd name="connsiteY4" fmla="*/ 4767750 h 9284932"/>
              <a:gd name="connsiteX5" fmla="*/ 4434055 w 8868110"/>
              <a:gd name="connsiteY5" fmla="*/ 9201805 h 9284932"/>
              <a:gd name="connsiteX6" fmla="*/ 3270273 w 8868110"/>
              <a:gd name="connsiteY6" fmla="*/ 9284932 h 9284932"/>
              <a:gd name="connsiteX7" fmla="*/ 0 w 8868110"/>
              <a:gd name="connsiteY7" fmla="*/ 4767750 h 9284932"/>
              <a:gd name="connsiteX8" fmla="*/ 0 w 8868110"/>
              <a:gd name="connsiteY8" fmla="*/ 4434055 h 9284932"/>
              <a:gd name="connsiteX0" fmla="*/ 0 w 9874717"/>
              <a:gd name="connsiteY0" fmla="*/ 4434055 h 9284932"/>
              <a:gd name="connsiteX1" fmla="*/ 4434055 w 9874717"/>
              <a:gd name="connsiteY1" fmla="*/ 0 h 9284932"/>
              <a:gd name="connsiteX2" fmla="*/ 4434055 w 9874717"/>
              <a:gd name="connsiteY2" fmla="*/ 0 h 9284932"/>
              <a:gd name="connsiteX3" fmla="*/ 8868110 w 9874717"/>
              <a:gd name="connsiteY3" fmla="*/ 4434055 h 9284932"/>
              <a:gd name="connsiteX4" fmla="*/ 8868110 w 9874717"/>
              <a:gd name="connsiteY4" fmla="*/ 4767750 h 9284932"/>
              <a:gd name="connsiteX5" fmla="*/ 8756673 w 9874717"/>
              <a:gd name="connsiteY5" fmla="*/ 9146387 h 9284932"/>
              <a:gd name="connsiteX6" fmla="*/ 3270273 w 9874717"/>
              <a:gd name="connsiteY6" fmla="*/ 9284932 h 9284932"/>
              <a:gd name="connsiteX7" fmla="*/ 0 w 9874717"/>
              <a:gd name="connsiteY7" fmla="*/ 4767750 h 9284932"/>
              <a:gd name="connsiteX8" fmla="*/ 0 w 9874717"/>
              <a:gd name="connsiteY8" fmla="*/ 4434055 h 9284932"/>
              <a:gd name="connsiteX0" fmla="*/ 0 w 9100960"/>
              <a:gd name="connsiteY0" fmla="*/ 4434055 h 9284932"/>
              <a:gd name="connsiteX1" fmla="*/ 4434055 w 9100960"/>
              <a:gd name="connsiteY1" fmla="*/ 0 h 9284932"/>
              <a:gd name="connsiteX2" fmla="*/ 4434055 w 9100960"/>
              <a:gd name="connsiteY2" fmla="*/ 0 h 9284932"/>
              <a:gd name="connsiteX3" fmla="*/ 8868110 w 9100960"/>
              <a:gd name="connsiteY3" fmla="*/ 4434055 h 9284932"/>
              <a:gd name="connsiteX4" fmla="*/ 8868110 w 9100960"/>
              <a:gd name="connsiteY4" fmla="*/ 4767750 h 9284932"/>
              <a:gd name="connsiteX5" fmla="*/ 8756673 w 9100960"/>
              <a:gd name="connsiteY5" fmla="*/ 9146387 h 9284932"/>
              <a:gd name="connsiteX6" fmla="*/ 3270273 w 9100960"/>
              <a:gd name="connsiteY6" fmla="*/ 9284932 h 9284932"/>
              <a:gd name="connsiteX7" fmla="*/ 0 w 9100960"/>
              <a:gd name="connsiteY7" fmla="*/ 4767750 h 9284932"/>
              <a:gd name="connsiteX8" fmla="*/ 0 w 9100960"/>
              <a:gd name="connsiteY8" fmla="*/ 4434055 h 9284932"/>
              <a:gd name="connsiteX0" fmla="*/ 0 w 8868110"/>
              <a:gd name="connsiteY0" fmla="*/ 4434055 h 9284932"/>
              <a:gd name="connsiteX1" fmla="*/ 4434055 w 8868110"/>
              <a:gd name="connsiteY1" fmla="*/ 0 h 9284932"/>
              <a:gd name="connsiteX2" fmla="*/ 4434055 w 8868110"/>
              <a:gd name="connsiteY2" fmla="*/ 0 h 9284932"/>
              <a:gd name="connsiteX3" fmla="*/ 8868110 w 8868110"/>
              <a:gd name="connsiteY3" fmla="*/ 4434055 h 9284932"/>
              <a:gd name="connsiteX4" fmla="*/ 8868110 w 8868110"/>
              <a:gd name="connsiteY4" fmla="*/ 4767750 h 9284932"/>
              <a:gd name="connsiteX5" fmla="*/ 8756673 w 8868110"/>
              <a:gd name="connsiteY5" fmla="*/ 9146387 h 9284932"/>
              <a:gd name="connsiteX6" fmla="*/ 3270273 w 8868110"/>
              <a:gd name="connsiteY6" fmla="*/ 9284932 h 9284932"/>
              <a:gd name="connsiteX7" fmla="*/ 0 w 8868110"/>
              <a:gd name="connsiteY7" fmla="*/ 4767750 h 9284932"/>
              <a:gd name="connsiteX8" fmla="*/ 0 w 8868110"/>
              <a:gd name="connsiteY8" fmla="*/ 4434055 h 9284932"/>
              <a:gd name="connsiteX0" fmla="*/ 0 w 8963870"/>
              <a:gd name="connsiteY0" fmla="*/ 4434055 h 9284932"/>
              <a:gd name="connsiteX1" fmla="*/ 4434055 w 8963870"/>
              <a:gd name="connsiteY1" fmla="*/ 0 h 9284932"/>
              <a:gd name="connsiteX2" fmla="*/ 4434055 w 8963870"/>
              <a:gd name="connsiteY2" fmla="*/ 0 h 9284932"/>
              <a:gd name="connsiteX3" fmla="*/ 8868110 w 8963870"/>
              <a:gd name="connsiteY3" fmla="*/ 4434055 h 9284932"/>
              <a:gd name="connsiteX4" fmla="*/ 8868110 w 8963870"/>
              <a:gd name="connsiteY4" fmla="*/ 4767750 h 9284932"/>
              <a:gd name="connsiteX5" fmla="*/ 8950637 w 8963870"/>
              <a:gd name="connsiteY5" fmla="*/ 9201805 h 9284932"/>
              <a:gd name="connsiteX6" fmla="*/ 3270273 w 8963870"/>
              <a:gd name="connsiteY6" fmla="*/ 9284932 h 9284932"/>
              <a:gd name="connsiteX7" fmla="*/ 0 w 8963870"/>
              <a:gd name="connsiteY7" fmla="*/ 4767750 h 9284932"/>
              <a:gd name="connsiteX8" fmla="*/ 0 w 8963870"/>
              <a:gd name="connsiteY8" fmla="*/ 4434055 h 9284932"/>
              <a:gd name="connsiteX0" fmla="*/ 0 w 8914489"/>
              <a:gd name="connsiteY0" fmla="*/ 4434055 h 9284932"/>
              <a:gd name="connsiteX1" fmla="*/ 4434055 w 8914489"/>
              <a:gd name="connsiteY1" fmla="*/ 0 h 9284932"/>
              <a:gd name="connsiteX2" fmla="*/ 4434055 w 8914489"/>
              <a:gd name="connsiteY2" fmla="*/ 0 h 9284932"/>
              <a:gd name="connsiteX3" fmla="*/ 8868110 w 8914489"/>
              <a:gd name="connsiteY3" fmla="*/ 4434055 h 9284932"/>
              <a:gd name="connsiteX4" fmla="*/ 8868110 w 8914489"/>
              <a:gd name="connsiteY4" fmla="*/ 4767750 h 9284932"/>
              <a:gd name="connsiteX5" fmla="*/ 8895219 w 8914489"/>
              <a:gd name="connsiteY5" fmla="*/ 9229514 h 9284932"/>
              <a:gd name="connsiteX6" fmla="*/ 3270273 w 8914489"/>
              <a:gd name="connsiteY6" fmla="*/ 9284932 h 9284932"/>
              <a:gd name="connsiteX7" fmla="*/ 0 w 8914489"/>
              <a:gd name="connsiteY7" fmla="*/ 4767750 h 9284932"/>
              <a:gd name="connsiteX8" fmla="*/ 0 w 8914489"/>
              <a:gd name="connsiteY8" fmla="*/ 4434055 h 9284932"/>
              <a:gd name="connsiteX0" fmla="*/ 0 w 8914489"/>
              <a:gd name="connsiteY0" fmla="*/ 4434055 h 9284932"/>
              <a:gd name="connsiteX1" fmla="*/ 4434055 w 8914489"/>
              <a:gd name="connsiteY1" fmla="*/ 0 h 9284932"/>
              <a:gd name="connsiteX2" fmla="*/ 4434055 w 8914489"/>
              <a:gd name="connsiteY2" fmla="*/ 0 h 9284932"/>
              <a:gd name="connsiteX3" fmla="*/ 8868110 w 8914489"/>
              <a:gd name="connsiteY3" fmla="*/ 4434055 h 9284932"/>
              <a:gd name="connsiteX4" fmla="*/ 8868110 w 8914489"/>
              <a:gd name="connsiteY4" fmla="*/ 4767750 h 9284932"/>
              <a:gd name="connsiteX5" fmla="*/ 8895219 w 8914489"/>
              <a:gd name="connsiteY5" fmla="*/ 9229514 h 9284932"/>
              <a:gd name="connsiteX6" fmla="*/ 3270273 w 8914489"/>
              <a:gd name="connsiteY6" fmla="*/ 9284932 h 9284932"/>
              <a:gd name="connsiteX7" fmla="*/ 0 w 8914489"/>
              <a:gd name="connsiteY7" fmla="*/ 4767750 h 9284932"/>
              <a:gd name="connsiteX8" fmla="*/ 0 w 8914489"/>
              <a:gd name="connsiteY8" fmla="*/ 4434055 h 9284932"/>
              <a:gd name="connsiteX0" fmla="*/ 0 w 8914489"/>
              <a:gd name="connsiteY0" fmla="*/ 4434055 h 9301964"/>
              <a:gd name="connsiteX1" fmla="*/ 4434055 w 8914489"/>
              <a:gd name="connsiteY1" fmla="*/ 0 h 9301964"/>
              <a:gd name="connsiteX2" fmla="*/ 4434055 w 8914489"/>
              <a:gd name="connsiteY2" fmla="*/ 0 h 9301964"/>
              <a:gd name="connsiteX3" fmla="*/ 8868110 w 8914489"/>
              <a:gd name="connsiteY3" fmla="*/ 4434055 h 9301964"/>
              <a:gd name="connsiteX4" fmla="*/ 8868110 w 8914489"/>
              <a:gd name="connsiteY4" fmla="*/ 4767750 h 9301964"/>
              <a:gd name="connsiteX5" fmla="*/ 8895219 w 8914489"/>
              <a:gd name="connsiteY5" fmla="*/ 9284932 h 9301964"/>
              <a:gd name="connsiteX6" fmla="*/ 3270273 w 8914489"/>
              <a:gd name="connsiteY6" fmla="*/ 9284932 h 9301964"/>
              <a:gd name="connsiteX7" fmla="*/ 0 w 8914489"/>
              <a:gd name="connsiteY7" fmla="*/ 4767750 h 9301964"/>
              <a:gd name="connsiteX8" fmla="*/ 0 w 8914489"/>
              <a:gd name="connsiteY8" fmla="*/ 4434055 h 9301964"/>
              <a:gd name="connsiteX0" fmla="*/ 0 w 8868110"/>
              <a:gd name="connsiteY0" fmla="*/ 4434055 h 9284932"/>
              <a:gd name="connsiteX1" fmla="*/ 4434055 w 8868110"/>
              <a:gd name="connsiteY1" fmla="*/ 0 h 9284932"/>
              <a:gd name="connsiteX2" fmla="*/ 4434055 w 8868110"/>
              <a:gd name="connsiteY2" fmla="*/ 0 h 9284932"/>
              <a:gd name="connsiteX3" fmla="*/ 8868110 w 8868110"/>
              <a:gd name="connsiteY3" fmla="*/ 4434055 h 9284932"/>
              <a:gd name="connsiteX4" fmla="*/ 8868110 w 8868110"/>
              <a:gd name="connsiteY4" fmla="*/ 4767750 h 9284932"/>
              <a:gd name="connsiteX5" fmla="*/ 8812092 w 8868110"/>
              <a:gd name="connsiteY5" fmla="*/ 9201805 h 9284932"/>
              <a:gd name="connsiteX6" fmla="*/ 3270273 w 8868110"/>
              <a:gd name="connsiteY6" fmla="*/ 9284932 h 9284932"/>
              <a:gd name="connsiteX7" fmla="*/ 0 w 8868110"/>
              <a:gd name="connsiteY7" fmla="*/ 4767750 h 9284932"/>
              <a:gd name="connsiteX8" fmla="*/ 0 w 8868110"/>
              <a:gd name="connsiteY8" fmla="*/ 4434055 h 9284932"/>
              <a:gd name="connsiteX0" fmla="*/ 0 w 8874851"/>
              <a:gd name="connsiteY0" fmla="*/ 4434055 h 9284932"/>
              <a:gd name="connsiteX1" fmla="*/ 4434055 w 8874851"/>
              <a:gd name="connsiteY1" fmla="*/ 0 h 9284932"/>
              <a:gd name="connsiteX2" fmla="*/ 4434055 w 8874851"/>
              <a:gd name="connsiteY2" fmla="*/ 0 h 9284932"/>
              <a:gd name="connsiteX3" fmla="*/ 8868110 w 8874851"/>
              <a:gd name="connsiteY3" fmla="*/ 4434055 h 9284932"/>
              <a:gd name="connsiteX4" fmla="*/ 8868110 w 8874851"/>
              <a:gd name="connsiteY4" fmla="*/ 4767750 h 9284932"/>
              <a:gd name="connsiteX5" fmla="*/ 8839801 w 8874851"/>
              <a:gd name="connsiteY5" fmla="*/ 9229514 h 9284932"/>
              <a:gd name="connsiteX6" fmla="*/ 3270273 w 8874851"/>
              <a:gd name="connsiteY6" fmla="*/ 9284932 h 9284932"/>
              <a:gd name="connsiteX7" fmla="*/ 0 w 8874851"/>
              <a:gd name="connsiteY7" fmla="*/ 4767750 h 9284932"/>
              <a:gd name="connsiteX8" fmla="*/ 0 w 8874851"/>
              <a:gd name="connsiteY8" fmla="*/ 4434055 h 9284932"/>
              <a:gd name="connsiteX0" fmla="*/ 0 w 8874851"/>
              <a:gd name="connsiteY0" fmla="*/ 4434055 h 9284932"/>
              <a:gd name="connsiteX1" fmla="*/ 4434055 w 8874851"/>
              <a:gd name="connsiteY1" fmla="*/ 0 h 9284932"/>
              <a:gd name="connsiteX2" fmla="*/ 4434055 w 8874851"/>
              <a:gd name="connsiteY2" fmla="*/ 0 h 9284932"/>
              <a:gd name="connsiteX3" fmla="*/ 8868110 w 8874851"/>
              <a:gd name="connsiteY3" fmla="*/ 4434055 h 9284932"/>
              <a:gd name="connsiteX4" fmla="*/ 8868110 w 8874851"/>
              <a:gd name="connsiteY4" fmla="*/ 4767750 h 9284932"/>
              <a:gd name="connsiteX5" fmla="*/ 8839801 w 8874851"/>
              <a:gd name="connsiteY5" fmla="*/ 9229514 h 9284932"/>
              <a:gd name="connsiteX6" fmla="*/ 4821982 w 8874851"/>
              <a:gd name="connsiteY6" fmla="*/ 9284932 h 9284932"/>
              <a:gd name="connsiteX7" fmla="*/ 0 w 8874851"/>
              <a:gd name="connsiteY7" fmla="*/ 4767750 h 9284932"/>
              <a:gd name="connsiteX8" fmla="*/ 0 w 8874851"/>
              <a:gd name="connsiteY8" fmla="*/ 4434055 h 9284932"/>
              <a:gd name="connsiteX0" fmla="*/ 0 w 8874851"/>
              <a:gd name="connsiteY0" fmla="*/ 4434055 h 10332012"/>
              <a:gd name="connsiteX1" fmla="*/ 4434055 w 8874851"/>
              <a:gd name="connsiteY1" fmla="*/ 0 h 10332012"/>
              <a:gd name="connsiteX2" fmla="*/ 4434055 w 8874851"/>
              <a:gd name="connsiteY2" fmla="*/ 0 h 10332012"/>
              <a:gd name="connsiteX3" fmla="*/ 8868110 w 8874851"/>
              <a:gd name="connsiteY3" fmla="*/ 4434055 h 10332012"/>
              <a:gd name="connsiteX4" fmla="*/ 8868110 w 8874851"/>
              <a:gd name="connsiteY4" fmla="*/ 4767750 h 10332012"/>
              <a:gd name="connsiteX5" fmla="*/ 8839801 w 8874851"/>
              <a:gd name="connsiteY5" fmla="*/ 9229514 h 10332012"/>
              <a:gd name="connsiteX6" fmla="*/ 4821982 w 8874851"/>
              <a:gd name="connsiteY6" fmla="*/ 9284932 h 10332012"/>
              <a:gd name="connsiteX7" fmla="*/ 2854037 w 8874851"/>
              <a:gd name="connsiteY7" fmla="*/ 9228914 h 10332012"/>
              <a:gd name="connsiteX8" fmla="*/ 0 w 8874851"/>
              <a:gd name="connsiteY8" fmla="*/ 4434055 h 10332012"/>
              <a:gd name="connsiteX0" fmla="*/ 0 w 8874851"/>
              <a:gd name="connsiteY0" fmla="*/ 4434055 h 9284932"/>
              <a:gd name="connsiteX1" fmla="*/ 4434055 w 8874851"/>
              <a:gd name="connsiteY1" fmla="*/ 0 h 9284932"/>
              <a:gd name="connsiteX2" fmla="*/ 4434055 w 8874851"/>
              <a:gd name="connsiteY2" fmla="*/ 0 h 9284932"/>
              <a:gd name="connsiteX3" fmla="*/ 8868110 w 8874851"/>
              <a:gd name="connsiteY3" fmla="*/ 4434055 h 9284932"/>
              <a:gd name="connsiteX4" fmla="*/ 8868110 w 8874851"/>
              <a:gd name="connsiteY4" fmla="*/ 4767750 h 9284932"/>
              <a:gd name="connsiteX5" fmla="*/ 8839801 w 8874851"/>
              <a:gd name="connsiteY5" fmla="*/ 9229514 h 9284932"/>
              <a:gd name="connsiteX6" fmla="*/ 4821982 w 8874851"/>
              <a:gd name="connsiteY6" fmla="*/ 9284932 h 9284932"/>
              <a:gd name="connsiteX7" fmla="*/ 2854037 w 8874851"/>
              <a:gd name="connsiteY7" fmla="*/ 9228914 h 9284932"/>
              <a:gd name="connsiteX8" fmla="*/ 0 w 8874851"/>
              <a:gd name="connsiteY8" fmla="*/ 4434055 h 9284932"/>
              <a:gd name="connsiteX0" fmla="*/ 0 w 8874851"/>
              <a:gd name="connsiteY0" fmla="*/ 4434055 h 9257223"/>
              <a:gd name="connsiteX1" fmla="*/ 4434055 w 8874851"/>
              <a:gd name="connsiteY1" fmla="*/ 0 h 9257223"/>
              <a:gd name="connsiteX2" fmla="*/ 4434055 w 8874851"/>
              <a:gd name="connsiteY2" fmla="*/ 0 h 9257223"/>
              <a:gd name="connsiteX3" fmla="*/ 8868110 w 8874851"/>
              <a:gd name="connsiteY3" fmla="*/ 4434055 h 9257223"/>
              <a:gd name="connsiteX4" fmla="*/ 8868110 w 8874851"/>
              <a:gd name="connsiteY4" fmla="*/ 4767750 h 9257223"/>
              <a:gd name="connsiteX5" fmla="*/ 8839801 w 8874851"/>
              <a:gd name="connsiteY5" fmla="*/ 9229514 h 9257223"/>
              <a:gd name="connsiteX6" fmla="*/ 5320746 w 8874851"/>
              <a:gd name="connsiteY6" fmla="*/ 9257223 h 9257223"/>
              <a:gd name="connsiteX7" fmla="*/ 2854037 w 8874851"/>
              <a:gd name="connsiteY7" fmla="*/ 9228914 h 9257223"/>
              <a:gd name="connsiteX8" fmla="*/ 0 w 8874851"/>
              <a:gd name="connsiteY8" fmla="*/ 4434055 h 9257223"/>
              <a:gd name="connsiteX0" fmla="*/ 0 w 8874851"/>
              <a:gd name="connsiteY0" fmla="*/ 4434055 h 9257223"/>
              <a:gd name="connsiteX1" fmla="*/ 4434055 w 8874851"/>
              <a:gd name="connsiteY1" fmla="*/ 0 h 9257223"/>
              <a:gd name="connsiteX2" fmla="*/ 4434055 w 8874851"/>
              <a:gd name="connsiteY2" fmla="*/ 0 h 9257223"/>
              <a:gd name="connsiteX3" fmla="*/ 8868110 w 8874851"/>
              <a:gd name="connsiteY3" fmla="*/ 4434055 h 9257223"/>
              <a:gd name="connsiteX4" fmla="*/ 8868110 w 8874851"/>
              <a:gd name="connsiteY4" fmla="*/ 4767750 h 9257223"/>
              <a:gd name="connsiteX5" fmla="*/ 8839801 w 8874851"/>
              <a:gd name="connsiteY5" fmla="*/ 9229514 h 9257223"/>
              <a:gd name="connsiteX6" fmla="*/ 5625546 w 8874851"/>
              <a:gd name="connsiteY6" fmla="*/ 9257223 h 9257223"/>
              <a:gd name="connsiteX7" fmla="*/ 2854037 w 8874851"/>
              <a:gd name="connsiteY7" fmla="*/ 9228914 h 9257223"/>
              <a:gd name="connsiteX8" fmla="*/ 0 w 8874851"/>
              <a:gd name="connsiteY8" fmla="*/ 4434055 h 9257223"/>
              <a:gd name="connsiteX0" fmla="*/ 0 w 8874851"/>
              <a:gd name="connsiteY0" fmla="*/ 4434055 h 9262733"/>
              <a:gd name="connsiteX1" fmla="*/ 4434055 w 8874851"/>
              <a:gd name="connsiteY1" fmla="*/ 0 h 9262733"/>
              <a:gd name="connsiteX2" fmla="*/ 4434055 w 8874851"/>
              <a:gd name="connsiteY2" fmla="*/ 0 h 9262733"/>
              <a:gd name="connsiteX3" fmla="*/ 8868110 w 8874851"/>
              <a:gd name="connsiteY3" fmla="*/ 4434055 h 9262733"/>
              <a:gd name="connsiteX4" fmla="*/ 8868110 w 8874851"/>
              <a:gd name="connsiteY4" fmla="*/ 4767750 h 9262733"/>
              <a:gd name="connsiteX5" fmla="*/ 8839801 w 8874851"/>
              <a:gd name="connsiteY5" fmla="*/ 9229514 h 9262733"/>
              <a:gd name="connsiteX6" fmla="*/ 5625546 w 8874851"/>
              <a:gd name="connsiteY6" fmla="*/ 9257223 h 9262733"/>
              <a:gd name="connsiteX7" fmla="*/ 2854037 w 8874851"/>
              <a:gd name="connsiteY7" fmla="*/ 9228914 h 9262733"/>
              <a:gd name="connsiteX8" fmla="*/ 0 w 8874851"/>
              <a:gd name="connsiteY8" fmla="*/ 4434055 h 9262733"/>
              <a:gd name="connsiteX0" fmla="*/ 0 w 8874851"/>
              <a:gd name="connsiteY0" fmla="*/ 4434055 h 9256267"/>
              <a:gd name="connsiteX1" fmla="*/ 4434055 w 8874851"/>
              <a:gd name="connsiteY1" fmla="*/ 0 h 9256267"/>
              <a:gd name="connsiteX2" fmla="*/ 4434055 w 8874851"/>
              <a:gd name="connsiteY2" fmla="*/ 0 h 9256267"/>
              <a:gd name="connsiteX3" fmla="*/ 8868110 w 8874851"/>
              <a:gd name="connsiteY3" fmla="*/ 4434055 h 9256267"/>
              <a:gd name="connsiteX4" fmla="*/ 8868110 w 8874851"/>
              <a:gd name="connsiteY4" fmla="*/ 4767750 h 9256267"/>
              <a:gd name="connsiteX5" fmla="*/ 8839801 w 8874851"/>
              <a:gd name="connsiteY5" fmla="*/ 9229514 h 9256267"/>
              <a:gd name="connsiteX6" fmla="*/ 5786412 w 8874851"/>
              <a:gd name="connsiteY6" fmla="*/ 9240289 h 9256267"/>
              <a:gd name="connsiteX7" fmla="*/ 2854037 w 8874851"/>
              <a:gd name="connsiteY7" fmla="*/ 9228914 h 9256267"/>
              <a:gd name="connsiteX8" fmla="*/ 0 w 8874851"/>
              <a:gd name="connsiteY8" fmla="*/ 4434055 h 9256267"/>
              <a:gd name="connsiteX0" fmla="*/ 0 w 8874851"/>
              <a:gd name="connsiteY0" fmla="*/ 4434055 h 9259340"/>
              <a:gd name="connsiteX1" fmla="*/ 4434055 w 8874851"/>
              <a:gd name="connsiteY1" fmla="*/ 0 h 9259340"/>
              <a:gd name="connsiteX2" fmla="*/ 4434055 w 8874851"/>
              <a:gd name="connsiteY2" fmla="*/ 0 h 9259340"/>
              <a:gd name="connsiteX3" fmla="*/ 8868110 w 8874851"/>
              <a:gd name="connsiteY3" fmla="*/ 4434055 h 9259340"/>
              <a:gd name="connsiteX4" fmla="*/ 8868110 w 8874851"/>
              <a:gd name="connsiteY4" fmla="*/ 4767750 h 9259340"/>
              <a:gd name="connsiteX5" fmla="*/ 8839801 w 8874851"/>
              <a:gd name="connsiteY5" fmla="*/ 9229514 h 9259340"/>
              <a:gd name="connsiteX6" fmla="*/ 5786412 w 8874851"/>
              <a:gd name="connsiteY6" fmla="*/ 9240289 h 9259340"/>
              <a:gd name="connsiteX7" fmla="*/ 2854037 w 8874851"/>
              <a:gd name="connsiteY7" fmla="*/ 9228914 h 9259340"/>
              <a:gd name="connsiteX8" fmla="*/ 0 w 8874851"/>
              <a:gd name="connsiteY8" fmla="*/ 4434055 h 9259340"/>
              <a:gd name="connsiteX0" fmla="*/ 0 w 8874851"/>
              <a:gd name="connsiteY0" fmla="*/ 4434055 h 9252922"/>
              <a:gd name="connsiteX1" fmla="*/ 4434055 w 8874851"/>
              <a:gd name="connsiteY1" fmla="*/ 0 h 9252922"/>
              <a:gd name="connsiteX2" fmla="*/ 4434055 w 8874851"/>
              <a:gd name="connsiteY2" fmla="*/ 0 h 9252922"/>
              <a:gd name="connsiteX3" fmla="*/ 8868110 w 8874851"/>
              <a:gd name="connsiteY3" fmla="*/ 4434055 h 9252922"/>
              <a:gd name="connsiteX4" fmla="*/ 8868110 w 8874851"/>
              <a:gd name="connsiteY4" fmla="*/ 4767750 h 9252922"/>
              <a:gd name="connsiteX5" fmla="*/ 8839801 w 8874851"/>
              <a:gd name="connsiteY5" fmla="*/ 9229514 h 9252922"/>
              <a:gd name="connsiteX6" fmla="*/ 5786412 w 8874851"/>
              <a:gd name="connsiteY6" fmla="*/ 9240289 h 9252922"/>
              <a:gd name="connsiteX7" fmla="*/ 2854037 w 8874851"/>
              <a:gd name="connsiteY7" fmla="*/ 9228914 h 9252922"/>
              <a:gd name="connsiteX8" fmla="*/ 0 w 8874851"/>
              <a:gd name="connsiteY8" fmla="*/ 4434055 h 9252922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54037 w 8874851"/>
              <a:gd name="connsiteY7" fmla="*/ 9228914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54037 w 8874851"/>
              <a:gd name="connsiteY7" fmla="*/ 9228914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28637 w 8874851"/>
              <a:gd name="connsiteY7" fmla="*/ 9237381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28637 w 8874851"/>
              <a:gd name="connsiteY7" fmla="*/ 9237381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28637 w 8874851"/>
              <a:gd name="connsiteY7" fmla="*/ 9237381 h 9240289"/>
              <a:gd name="connsiteX8" fmla="*/ 0 w 8874851"/>
              <a:gd name="connsiteY8" fmla="*/ 4434055 h 9240289"/>
              <a:gd name="connsiteX0" fmla="*/ 284 w 8875135"/>
              <a:gd name="connsiteY0" fmla="*/ 4434055 h 9240289"/>
              <a:gd name="connsiteX1" fmla="*/ 4434339 w 8875135"/>
              <a:gd name="connsiteY1" fmla="*/ 0 h 9240289"/>
              <a:gd name="connsiteX2" fmla="*/ 4434339 w 8875135"/>
              <a:gd name="connsiteY2" fmla="*/ 0 h 9240289"/>
              <a:gd name="connsiteX3" fmla="*/ 8868394 w 8875135"/>
              <a:gd name="connsiteY3" fmla="*/ 4434055 h 9240289"/>
              <a:gd name="connsiteX4" fmla="*/ 8868394 w 8875135"/>
              <a:gd name="connsiteY4" fmla="*/ 4767750 h 9240289"/>
              <a:gd name="connsiteX5" fmla="*/ 8840085 w 8875135"/>
              <a:gd name="connsiteY5" fmla="*/ 9229514 h 9240289"/>
              <a:gd name="connsiteX6" fmla="*/ 5786696 w 8875135"/>
              <a:gd name="connsiteY6" fmla="*/ 9240289 h 9240289"/>
              <a:gd name="connsiteX7" fmla="*/ 2828921 w 8875135"/>
              <a:gd name="connsiteY7" fmla="*/ 9237381 h 9240289"/>
              <a:gd name="connsiteX8" fmla="*/ 284 w 8875135"/>
              <a:gd name="connsiteY8" fmla="*/ 4434055 h 9240289"/>
              <a:gd name="connsiteX0" fmla="*/ 82 w 8874933"/>
              <a:gd name="connsiteY0" fmla="*/ 4434055 h 9262781"/>
              <a:gd name="connsiteX1" fmla="*/ 4434137 w 8874933"/>
              <a:gd name="connsiteY1" fmla="*/ 0 h 9262781"/>
              <a:gd name="connsiteX2" fmla="*/ 4434137 w 8874933"/>
              <a:gd name="connsiteY2" fmla="*/ 0 h 9262781"/>
              <a:gd name="connsiteX3" fmla="*/ 8868192 w 8874933"/>
              <a:gd name="connsiteY3" fmla="*/ 4434055 h 9262781"/>
              <a:gd name="connsiteX4" fmla="*/ 8868192 w 8874933"/>
              <a:gd name="connsiteY4" fmla="*/ 4767750 h 9262781"/>
              <a:gd name="connsiteX5" fmla="*/ 8839883 w 8874933"/>
              <a:gd name="connsiteY5" fmla="*/ 9229514 h 9262781"/>
              <a:gd name="connsiteX6" fmla="*/ 5786494 w 8874933"/>
              <a:gd name="connsiteY6" fmla="*/ 9240289 h 9262781"/>
              <a:gd name="connsiteX7" fmla="*/ 4107186 w 8874933"/>
              <a:gd name="connsiteY7" fmla="*/ 9262781 h 9262781"/>
              <a:gd name="connsiteX8" fmla="*/ 82 w 8874933"/>
              <a:gd name="connsiteY8" fmla="*/ 4434055 h 9262781"/>
              <a:gd name="connsiteX0" fmla="*/ 82 w 8874933"/>
              <a:gd name="connsiteY0" fmla="*/ 4434055 h 9262781"/>
              <a:gd name="connsiteX1" fmla="*/ 4434137 w 8874933"/>
              <a:gd name="connsiteY1" fmla="*/ 0 h 9262781"/>
              <a:gd name="connsiteX2" fmla="*/ 4434137 w 8874933"/>
              <a:gd name="connsiteY2" fmla="*/ 0 h 9262781"/>
              <a:gd name="connsiteX3" fmla="*/ 8868192 w 8874933"/>
              <a:gd name="connsiteY3" fmla="*/ 4434055 h 9262781"/>
              <a:gd name="connsiteX4" fmla="*/ 8868192 w 8874933"/>
              <a:gd name="connsiteY4" fmla="*/ 4767750 h 9262781"/>
              <a:gd name="connsiteX5" fmla="*/ 8839883 w 8874933"/>
              <a:gd name="connsiteY5" fmla="*/ 9229514 h 9262781"/>
              <a:gd name="connsiteX6" fmla="*/ 6599294 w 8874933"/>
              <a:gd name="connsiteY6" fmla="*/ 9231822 h 9262781"/>
              <a:gd name="connsiteX7" fmla="*/ 4107186 w 8874933"/>
              <a:gd name="connsiteY7" fmla="*/ 9262781 h 9262781"/>
              <a:gd name="connsiteX8" fmla="*/ 82 w 8874933"/>
              <a:gd name="connsiteY8" fmla="*/ 4434055 h 9262781"/>
              <a:gd name="connsiteX0" fmla="*/ 54 w 8874905"/>
              <a:gd name="connsiteY0" fmla="*/ 4434055 h 9254314"/>
              <a:gd name="connsiteX1" fmla="*/ 4434109 w 8874905"/>
              <a:gd name="connsiteY1" fmla="*/ 0 h 9254314"/>
              <a:gd name="connsiteX2" fmla="*/ 4434109 w 8874905"/>
              <a:gd name="connsiteY2" fmla="*/ 0 h 9254314"/>
              <a:gd name="connsiteX3" fmla="*/ 8868164 w 8874905"/>
              <a:gd name="connsiteY3" fmla="*/ 4434055 h 9254314"/>
              <a:gd name="connsiteX4" fmla="*/ 8868164 w 8874905"/>
              <a:gd name="connsiteY4" fmla="*/ 4767750 h 9254314"/>
              <a:gd name="connsiteX5" fmla="*/ 8839855 w 8874905"/>
              <a:gd name="connsiteY5" fmla="*/ 9229514 h 9254314"/>
              <a:gd name="connsiteX6" fmla="*/ 6599266 w 8874905"/>
              <a:gd name="connsiteY6" fmla="*/ 9231822 h 9254314"/>
              <a:gd name="connsiteX7" fmla="*/ 5046958 w 8874905"/>
              <a:gd name="connsiteY7" fmla="*/ 9254314 h 9254314"/>
              <a:gd name="connsiteX8" fmla="*/ 54 w 8874905"/>
              <a:gd name="connsiteY8" fmla="*/ 4434055 h 9254314"/>
              <a:gd name="connsiteX0" fmla="*/ 85 w 8874936"/>
              <a:gd name="connsiteY0" fmla="*/ 4434055 h 9254596"/>
              <a:gd name="connsiteX1" fmla="*/ 4434140 w 8874936"/>
              <a:gd name="connsiteY1" fmla="*/ 0 h 9254596"/>
              <a:gd name="connsiteX2" fmla="*/ 4434140 w 8874936"/>
              <a:gd name="connsiteY2" fmla="*/ 0 h 9254596"/>
              <a:gd name="connsiteX3" fmla="*/ 8868195 w 8874936"/>
              <a:gd name="connsiteY3" fmla="*/ 4434055 h 9254596"/>
              <a:gd name="connsiteX4" fmla="*/ 8868195 w 8874936"/>
              <a:gd name="connsiteY4" fmla="*/ 4767750 h 9254596"/>
              <a:gd name="connsiteX5" fmla="*/ 8839886 w 8874936"/>
              <a:gd name="connsiteY5" fmla="*/ 9229514 h 9254596"/>
              <a:gd name="connsiteX6" fmla="*/ 6599297 w 8874936"/>
              <a:gd name="connsiteY6" fmla="*/ 9231822 h 9254596"/>
              <a:gd name="connsiteX7" fmla="*/ 5046989 w 8874936"/>
              <a:gd name="connsiteY7" fmla="*/ 9254314 h 9254596"/>
              <a:gd name="connsiteX8" fmla="*/ 85 w 8874936"/>
              <a:gd name="connsiteY8" fmla="*/ 4434055 h 9254596"/>
              <a:gd name="connsiteX0" fmla="*/ 85 w 8874936"/>
              <a:gd name="connsiteY0" fmla="*/ 4434055 h 9265073"/>
              <a:gd name="connsiteX1" fmla="*/ 4434140 w 8874936"/>
              <a:gd name="connsiteY1" fmla="*/ 0 h 9265073"/>
              <a:gd name="connsiteX2" fmla="*/ 4434140 w 8874936"/>
              <a:gd name="connsiteY2" fmla="*/ 0 h 9265073"/>
              <a:gd name="connsiteX3" fmla="*/ 8868195 w 8874936"/>
              <a:gd name="connsiteY3" fmla="*/ 4434055 h 9265073"/>
              <a:gd name="connsiteX4" fmla="*/ 8868195 w 8874936"/>
              <a:gd name="connsiteY4" fmla="*/ 4767750 h 9265073"/>
              <a:gd name="connsiteX5" fmla="*/ 8839886 w 8874936"/>
              <a:gd name="connsiteY5" fmla="*/ 9229514 h 9265073"/>
              <a:gd name="connsiteX6" fmla="*/ 6674112 w 8874936"/>
              <a:gd name="connsiteY6" fmla="*/ 9265073 h 9265073"/>
              <a:gd name="connsiteX7" fmla="*/ 5046989 w 8874936"/>
              <a:gd name="connsiteY7" fmla="*/ 9254314 h 9265073"/>
              <a:gd name="connsiteX8" fmla="*/ 85 w 8874936"/>
              <a:gd name="connsiteY8" fmla="*/ 4434055 h 9265073"/>
              <a:gd name="connsiteX0" fmla="*/ 85 w 8874936"/>
              <a:gd name="connsiteY0" fmla="*/ 4434055 h 9254596"/>
              <a:gd name="connsiteX1" fmla="*/ 4434140 w 8874936"/>
              <a:gd name="connsiteY1" fmla="*/ 0 h 9254596"/>
              <a:gd name="connsiteX2" fmla="*/ 4434140 w 8874936"/>
              <a:gd name="connsiteY2" fmla="*/ 0 h 9254596"/>
              <a:gd name="connsiteX3" fmla="*/ 8868195 w 8874936"/>
              <a:gd name="connsiteY3" fmla="*/ 4434055 h 9254596"/>
              <a:gd name="connsiteX4" fmla="*/ 8868195 w 8874936"/>
              <a:gd name="connsiteY4" fmla="*/ 4767750 h 9254596"/>
              <a:gd name="connsiteX5" fmla="*/ 8839886 w 8874936"/>
              <a:gd name="connsiteY5" fmla="*/ 9229514 h 9254596"/>
              <a:gd name="connsiteX6" fmla="*/ 6682424 w 8874936"/>
              <a:gd name="connsiteY6" fmla="*/ 9240134 h 9254596"/>
              <a:gd name="connsiteX7" fmla="*/ 5046989 w 8874936"/>
              <a:gd name="connsiteY7" fmla="*/ 9254314 h 9254596"/>
              <a:gd name="connsiteX8" fmla="*/ 85 w 8874936"/>
              <a:gd name="connsiteY8" fmla="*/ 4434055 h 9254596"/>
              <a:gd name="connsiteX0" fmla="*/ 86 w 8874937"/>
              <a:gd name="connsiteY0" fmla="*/ 4434055 h 9240134"/>
              <a:gd name="connsiteX1" fmla="*/ 4434141 w 8874937"/>
              <a:gd name="connsiteY1" fmla="*/ 0 h 9240134"/>
              <a:gd name="connsiteX2" fmla="*/ 4434141 w 8874937"/>
              <a:gd name="connsiteY2" fmla="*/ 0 h 9240134"/>
              <a:gd name="connsiteX3" fmla="*/ 8868196 w 8874937"/>
              <a:gd name="connsiteY3" fmla="*/ 4434055 h 9240134"/>
              <a:gd name="connsiteX4" fmla="*/ 8868196 w 8874937"/>
              <a:gd name="connsiteY4" fmla="*/ 4767750 h 9240134"/>
              <a:gd name="connsiteX5" fmla="*/ 8839887 w 8874937"/>
              <a:gd name="connsiteY5" fmla="*/ 9229514 h 9240134"/>
              <a:gd name="connsiteX6" fmla="*/ 6682425 w 8874937"/>
              <a:gd name="connsiteY6" fmla="*/ 9240134 h 9240134"/>
              <a:gd name="connsiteX7" fmla="*/ 5038677 w 8874937"/>
              <a:gd name="connsiteY7" fmla="*/ 9229376 h 9240134"/>
              <a:gd name="connsiteX8" fmla="*/ 86 w 8874937"/>
              <a:gd name="connsiteY8" fmla="*/ 4434055 h 9240134"/>
              <a:gd name="connsiteX0" fmla="*/ 86 w 8874937"/>
              <a:gd name="connsiteY0" fmla="*/ 4434055 h 9240134"/>
              <a:gd name="connsiteX1" fmla="*/ 4434141 w 8874937"/>
              <a:gd name="connsiteY1" fmla="*/ 0 h 9240134"/>
              <a:gd name="connsiteX2" fmla="*/ 4434141 w 8874937"/>
              <a:gd name="connsiteY2" fmla="*/ 0 h 9240134"/>
              <a:gd name="connsiteX3" fmla="*/ 8868196 w 8874937"/>
              <a:gd name="connsiteY3" fmla="*/ 4434055 h 9240134"/>
              <a:gd name="connsiteX4" fmla="*/ 8868196 w 8874937"/>
              <a:gd name="connsiteY4" fmla="*/ 4767750 h 9240134"/>
              <a:gd name="connsiteX5" fmla="*/ 8839887 w 8874937"/>
              <a:gd name="connsiteY5" fmla="*/ 9229514 h 9240134"/>
              <a:gd name="connsiteX6" fmla="*/ 6682425 w 8874937"/>
              <a:gd name="connsiteY6" fmla="*/ 9240134 h 9240134"/>
              <a:gd name="connsiteX7" fmla="*/ 5038677 w 8874937"/>
              <a:gd name="connsiteY7" fmla="*/ 9229376 h 9240134"/>
              <a:gd name="connsiteX8" fmla="*/ 86 w 8874937"/>
              <a:gd name="connsiteY8" fmla="*/ 4434055 h 9240134"/>
              <a:gd name="connsiteX0" fmla="*/ 86 w 8874937"/>
              <a:gd name="connsiteY0" fmla="*/ 4434055 h 9229662"/>
              <a:gd name="connsiteX1" fmla="*/ 4434141 w 8874937"/>
              <a:gd name="connsiteY1" fmla="*/ 0 h 9229662"/>
              <a:gd name="connsiteX2" fmla="*/ 4434141 w 8874937"/>
              <a:gd name="connsiteY2" fmla="*/ 0 h 9229662"/>
              <a:gd name="connsiteX3" fmla="*/ 8868196 w 8874937"/>
              <a:gd name="connsiteY3" fmla="*/ 4434055 h 9229662"/>
              <a:gd name="connsiteX4" fmla="*/ 8868196 w 8874937"/>
              <a:gd name="connsiteY4" fmla="*/ 4767750 h 9229662"/>
              <a:gd name="connsiteX5" fmla="*/ 8839887 w 8874937"/>
              <a:gd name="connsiteY5" fmla="*/ 9229514 h 9229662"/>
              <a:gd name="connsiteX6" fmla="*/ 6707363 w 8874937"/>
              <a:gd name="connsiteY6" fmla="*/ 9223508 h 9229662"/>
              <a:gd name="connsiteX7" fmla="*/ 5038677 w 8874937"/>
              <a:gd name="connsiteY7" fmla="*/ 9229376 h 9229662"/>
              <a:gd name="connsiteX8" fmla="*/ 86 w 8874937"/>
              <a:gd name="connsiteY8" fmla="*/ 4434055 h 9229662"/>
              <a:gd name="connsiteX0" fmla="*/ 86 w 8874937"/>
              <a:gd name="connsiteY0" fmla="*/ 4434055 h 9240134"/>
              <a:gd name="connsiteX1" fmla="*/ 4434141 w 8874937"/>
              <a:gd name="connsiteY1" fmla="*/ 0 h 9240134"/>
              <a:gd name="connsiteX2" fmla="*/ 4434141 w 8874937"/>
              <a:gd name="connsiteY2" fmla="*/ 0 h 9240134"/>
              <a:gd name="connsiteX3" fmla="*/ 8868196 w 8874937"/>
              <a:gd name="connsiteY3" fmla="*/ 4434055 h 9240134"/>
              <a:gd name="connsiteX4" fmla="*/ 8868196 w 8874937"/>
              <a:gd name="connsiteY4" fmla="*/ 4767750 h 9240134"/>
              <a:gd name="connsiteX5" fmla="*/ 8839887 w 8874937"/>
              <a:gd name="connsiteY5" fmla="*/ 9229514 h 9240134"/>
              <a:gd name="connsiteX6" fmla="*/ 6773865 w 8874937"/>
              <a:gd name="connsiteY6" fmla="*/ 9240134 h 9240134"/>
              <a:gd name="connsiteX7" fmla="*/ 5038677 w 8874937"/>
              <a:gd name="connsiteY7" fmla="*/ 9229376 h 9240134"/>
              <a:gd name="connsiteX8" fmla="*/ 86 w 8874937"/>
              <a:gd name="connsiteY8" fmla="*/ 4434055 h 9240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74937" h="9240134">
                <a:moveTo>
                  <a:pt x="86" y="4434055"/>
                </a:moveTo>
                <a:cubicBezTo>
                  <a:pt x="86" y="1985194"/>
                  <a:pt x="1985280" y="0"/>
                  <a:pt x="4434141" y="0"/>
                </a:cubicBezTo>
                <a:lnTo>
                  <a:pt x="4434141" y="0"/>
                </a:lnTo>
                <a:cubicBezTo>
                  <a:pt x="6883002" y="0"/>
                  <a:pt x="8868196" y="1985194"/>
                  <a:pt x="8868196" y="4434055"/>
                </a:cubicBezTo>
                <a:lnTo>
                  <a:pt x="8868196" y="4767750"/>
                </a:lnTo>
                <a:cubicBezTo>
                  <a:pt x="8868196" y="7216611"/>
                  <a:pt x="8895605" y="7040195"/>
                  <a:pt x="8839887" y="9229514"/>
                </a:cubicBezTo>
                <a:lnTo>
                  <a:pt x="6773865" y="9240134"/>
                </a:lnTo>
                <a:lnTo>
                  <a:pt x="5038677" y="9229376"/>
                </a:lnTo>
                <a:cubicBezTo>
                  <a:pt x="1640464" y="9256690"/>
                  <a:pt x="-13768" y="7327741"/>
                  <a:pt x="86" y="4434055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i</a:t>
            </a:r>
            <a:r>
              <a:rPr lang="en-US"/>
              <a:t> form</a:t>
            </a:r>
          </a:p>
        </p:txBody>
      </p:sp>
      <p:sp>
        <p:nvSpPr>
          <p:cNvPr id="9" name="Platshållare för text 2">
            <a:extLst>
              <a:ext uri="{FF2B5EF4-FFF2-40B4-BE49-F238E27FC236}">
                <a16:creationId xmlns:a16="http://schemas.microsoft.com/office/drawing/2014/main" id="{93DE1B89-8B95-C991-FCCB-A27AE56873A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484098" y="3240000"/>
            <a:ext cx="8280000" cy="540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0" name="Rubrik 106">
            <a:extLst>
              <a:ext uri="{FF2B5EF4-FFF2-40B4-BE49-F238E27FC236}">
                <a16:creationId xmlns:a16="http://schemas.microsoft.com/office/drawing/2014/main" id="{505B7519-D4A1-65FB-10F7-68D1930A4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84098" y="758131"/>
            <a:ext cx="8280000" cy="2052000"/>
          </a:xfrm>
        </p:spPr>
        <p:txBody>
          <a:bodyPr bIns="0"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1" name="Platshållare för datum 3">
            <a:extLst>
              <a:ext uri="{FF2B5EF4-FFF2-40B4-BE49-F238E27FC236}">
                <a16:creationId xmlns:a16="http://schemas.microsoft.com/office/drawing/2014/main" id="{D1922A11-6FDC-5954-DA22-3452A9DB20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2025-06-03</a:t>
            </a:fld>
            <a:endParaRPr lang="sv-SE"/>
          </a:p>
        </p:txBody>
      </p:sp>
      <p:sp>
        <p:nvSpPr>
          <p:cNvPr id="12" name="Platshållare för bildnummer 5">
            <a:extLst>
              <a:ext uri="{FF2B5EF4-FFF2-40B4-BE49-F238E27FC236}">
                <a16:creationId xmlns:a16="http://schemas.microsoft.com/office/drawing/2014/main" id="{197927D5-8C5F-1843-FA9D-B3EFCC39E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3" name="Platshållare för sidfot 5">
            <a:extLst>
              <a:ext uri="{FF2B5EF4-FFF2-40B4-BE49-F238E27FC236}">
                <a16:creationId xmlns:a16="http://schemas.microsoft.com/office/drawing/2014/main" id="{B3977587-313F-F007-1750-653BB1B32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966049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bild_topp-Vinröd_mö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10">
            <a:extLst>
              <a:ext uri="{FF2B5EF4-FFF2-40B4-BE49-F238E27FC236}">
                <a16:creationId xmlns:a16="http://schemas.microsoft.com/office/drawing/2014/main" id="{9EEE50AE-AD45-C8EB-F181-3EB97FB885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D949564A-5379-F559-CBE7-FF45D034D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2025-06-03</a:t>
            </a:fld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FCB456D6-7B98-AEDE-1A87-17C52A7F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BB4F6B91-E7D3-255D-44BF-7F3E3534B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B57E4DDF-B89B-3B5E-4B7A-22A918DDF8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20104100" cy="3654425"/>
          </a:xfrm>
          <a:custGeom>
            <a:avLst/>
            <a:gdLst>
              <a:gd name="connsiteX0" fmla="*/ 18655886 w 20104100"/>
              <a:gd name="connsiteY0" fmla="*/ 927212 h 3654425"/>
              <a:gd name="connsiteX1" fmla="*/ 17756906 w 20104100"/>
              <a:gd name="connsiteY1" fmla="*/ 1826192 h 3654425"/>
              <a:gd name="connsiteX2" fmla="*/ 17756906 w 20104100"/>
              <a:gd name="connsiteY2" fmla="*/ 2725173 h 3654425"/>
              <a:gd name="connsiteX3" fmla="*/ 18655886 w 20104100"/>
              <a:gd name="connsiteY3" fmla="*/ 2725173 h 3654425"/>
              <a:gd name="connsiteX4" fmla="*/ 19554868 w 20104100"/>
              <a:gd name="connsiteY4" fmla="*/ 1826192 h 3654425"/>
              <a:gd name="connsiteX5" fmla="*/ 18655886 w 20104100"/>
              <a:gd name="connsiteY5" fmla="*/ 927212 h 3654425"/>
              <a:gd name="connsiteX6" fmla="*/ 0 w 20104100"/>
              <a:gd name="connsiteY6" fmla="*/ 0 h 3654425"/>
              <a:gd name="connsiteX7" fmla="*/ 20104100 w 20104100"/>
              <a:gd name="connsiteY7" fmla="*/ 0 h 3654425"/>
              <a:gd name="connsiteX8" fmla="*/ 20104100 w 20104100"/>
              <a:gd name="connsiteY8" fmla="*/ 3654425 h 3654425"/>
              <a:gd name="connsiteX9" fmla="*/ 0 w 20104100"/>
              <a:gd name="connsiteY9" fmla="*/ 3654425 h 365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3654425">
                <a:moveTo>
                  <a:pt x="18655886" y="927212"/>
                </a:moveTo>
                <a:cubicBezTo>
                  <a:pt x="18159392" y="927212"/>
                  <a:pt x="17756906" y="1329699"/>
                  <a:pt x="17756906" y="1826192"/>
                </a:cubicBezTo>
                <a:lnTo>
                  <a:pt x="17756906" y="2725173"/>
                </a:lnTo>
                <a:cubicBezTo>
                  <a:pt x="17756906" y="2725173"/>
                  <a:pt x="18655886" y="2725173"/>
                  <a:pt x="18655886" y="2725173"/>
                </a:cubicBezTo>
                <a:cubicBezTo>
                  <a:pt x="19152380" y="2725173"/>
                  <a:pt x="19554868" y="2322686"/>
                  <a:pt x="19554868" y="1826192"/>
                </a:cubicBezTo>
                <a:cubicBezTo>
                  <a:pt x="19554868" y="1329699"/>
                  <a:pt x="19152380" y="927212"/>
                  <a:pt x="18655886" y="927212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3654425"/>
                </a:lnTo>
                <a:lnTo>
                  <a:pt x="0" y="36544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5519E575-451D-56AC-BC70-3C69451708E5}"/>
              </a:ext>
            </a:extLst>
          </p:cNvPr>
          <p:cNvGrpSpPr/>
          <p:nvPr userDrawn="1"/>
        </p:nvGrpSpPr>
        <p:grpSpPr>
          <a:xfrm>
            <a:off x="17756906" y="928800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1CA28C7F-94DF-0464-FFCE-B92D1B1157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E9A26804-8171-4C87-EA39-D7D02C505C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AA2C7EF-B9AA-2DA8-8610-4F53E94D0A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986" y="574150"/>
            <a:ext cx="6984776" cy="2664000"/>
          </a:xfrm>
        </p:spPr>
        <p:txBody>
          <a:bodyPr anchor="ctr"/>
          <a:lstStyle>
            <a:lvl1pPr marL="0" indent="0">
              <a:lnSpc>
                <a:spcPts val="5400"/>
              </a:lnSpc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</a:t>
            </a:r>
            <a:br>
              <a:rPr lang="sv-SE"/>
            </a:br>
            <a:r>
              <a:rPr lang="sv-SE"/>
              <a:t>mall för rubrikformat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6730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bild_topp_och_text-Vinröd_mö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10">
            <a:extLst>
              <a:ext uri="{FF2B5EF4-FFF2-40B4-BE49-F238E27FC236}">
                <a16:creationId xmlns:a16="http://schemas.microsoft.com/office/drawing/2014/main" id="{9EEE50AE-AD45-C8EB-F181-3EB97FB885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D949564A-5379-F559-CBE7-FF45D034D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2025-06-03</a:t>
            </a:fld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FCB456D6-7B98-AEDE-1A87-17C52A7F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BB4F6B91-E7D3-255D-44BF-7F3E3534B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B57E4DDF-B89B-3B5E-4B7A-22A918DDF8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20104100" cy="3654425"/>
          </a:xfrm>
          <a:custGeom>
            <a:avLst/>
            <a:gdLst>
              <a:gd name="connsiteX0" fmla="*/ 18655886 w 20104100"/>
              <a:gd name="connsiteY0" fmla="*/ 927212 h 3654425"/>
              <a:gd name="connsiteX1" fmla="*/ 17756906 w 20104100"/>
              <a:gd name="connsiteY1" fmla="*/ 1826192 h 3654425"/>
              <a:gd name="connsiteX2" fmla="*/ 17756906 w 20104100"/>
              <a:gd name="connsiteY2" fmla="*/ 2725173 h 3654425"/>
              <a:gd name="connsiteX3" fmla="*/ 18655886 w 20104100"/>
              <a:gd name="connsiteY3" fmla="*/ 2725173 h 3654425"/>
              <a:gd name="connsiteX4" fmla="*/ 19554868 w 20104100"/>
              <a:gd name="connsiteY4" fmla="*/ 1826192 h 3654425"/>
              <a:gd name="connsiteX5" fmla="*/ 18655886 w 20104100"/>
              <a:gd name="connsiteY5" fmla="*/ 927212 h 3654425"/>
              <a:gd name="connsiteX6" fmla="*/ 0 w 20104100"/>
              <a:gd name="connsiteY6" fmla="*/ 0 h 3654425"/>
              <a:gd name="connsiteX7" fmla="*/ 20104100 w 20104100"/>
              <a:gd name="connsiteY7" fmla="*/ 0 h 3654425"/>
              <a:gd name="connsiteX8" fmla="*/ 20104100 w 20104100"/>
              <a:gd name="connsiteY8" fmla="*/ 3654425 h 3654425"/>
              <a:gd name="connsiteX9" fmla="*/ 0 w 20104100"/>
              <a:gd name="connsiteY9" fmla="*/ 3654425 h 365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3654425">
                <a:moveTo>
                  <a:pt x="18655886" y="927212"/>
                </a:moveTo>
                <a:cubicBezTo>
                  <a:pt x="18159392" y="927212"/>
                  <a:pt x="17756906" y="1329699"/>
                  <a:pt x="17756906" y="1826192"/>
                </a:cubicBezTo>
                <a:lnTo>
                  <a:pt x="17756906" y="2725173"/>
                </a:lnTo>
                <a:cubicBezTo>
                  <a:pt x="17756906" y="2725173"/>
                  <a:pt x="18655886" y="2725173"/>
                  <a:pt x="18655886" y="2725173"/>
                </a:cubicBezTo>
                <a:cubicBezTo>
                  <a:pt x="19152380" y="2725173"/>
                  <a:pt x="19554868" y="2322686"/>
                  <a:pt x="19554868" y="1826192"/>
                </a:cubicBezTo>
                <a:cubicBezTo>
                  <a:pt x="19554868" y="1329699"/>
                  <a:pt x="19152380" y="927212"/>
                  <a:pt x="18655886" y="927212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3654425"/>
                </a:lnTo>
                <a:lnTo>
                  <a:pt x="0" y="36544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5519E575-451D-56AC-BC70-3C69451708E5}"/>
              </a:ext>
            </a:extLst>
          </p:cNvPr>
          <p:cNvGrpSpPr/>
          <p:nvPr userDrawn="1"/>
        </p:nvGrpSpPr>
        <p:grpSpPr>
          <a:xfrm>
            <a:off x="17756906" y="928800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1CA28C7F-94DF-0464-FFCE-B92D1B1157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E9A26804-8171-4C87-EA39-D7D02C505C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AA2C7EF-B9AA-2DA8-8610-4F53E94D0A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986" y="574150"/>
            <a:ext cx="6984776" cy="2664000"/>
          </a:xfrm>
        </p:spPr>
        <p:txBody>
          <a:bodyPr anchor="ctr"/>
          <a:lstStyle>
            <a:lvl1pPr marL="0" indent="0">
              <a:lnSpc>
                <a:spcPts val="5400"/>
              </a:lnSpc>
              <a:spcAft>
                <a:spcPts val="2300"/>
              </a:spcAft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</a:t>
            </a:r>
            <a:br>
              <a:rPr lang="sv-SE"/>
            </a:br>
            <a:r>
              <a:rPr lang="sv-SE"/>
              <a:t>mall för rubrikformat</a:t>
            </a:r>
            <a:endParaRPr lang="en-US"/>
          </a:p>
        </p:txBody>
      </p:sp>
      <p:sp>
        <p:nvSpPr>
          <p:cNvPr id="7" name="Platshållare för text 4">
            <a:extLst>
              <a:ext uri="{FF2B5EF4-FFF2-40B4-BE49-F238E27FC236}">
                <a16:creationId xmlns:a16="http://schemas.microsoft.com/office/drawing/2014/main" id="{94F67A0E-E56A-0E7E-0659-639FB34E41E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37665" y="4767725"/>
            <a:ext cx="16108695" cy="5364000"/>
          </a:xfrm>
        </p:spPr>
        <p:txBody>
          <a:bodyPr/>
          <a:lstStyle>
            <a:lvl1pPr marL="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4106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bild_topp_och_text-Vit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D949564A-5379-F559-CBE7-FF45D034D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2025-06-03</a:t>
            </a:fld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FCB456D6-7B98-AEDE-1A87-17C52A7F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BB4F6B91-E7D3-255D-44BF-7F3E3534B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B57E4DDF-B89B-3B5E-4B7A-22A918DDF8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20104100" cy="3654425"/>
          </a:xfrm>
          <a:custGeom>
            <a:avLst/>
            <a:gdLst>
              <a:gd name="connsiteX0" fmla="*/ 18655886 w 20104100"/>
              <a:gd name="connsiteY0" fmla="*/ 927212 h 3654425"/>
              <a:gd name="connsiteX1" fmla="*/ 17756906 w 20104100"/>
              <a:gd name="connsiteY1" fmla="*/ 1826192 h 3654425"/>
              <a:gd name="connsiteX2" fmla="*/ 17756906 w 20104100"/>
              <a:gd name="connsiteY2" fmla="*/ 2725173 h 3654425"/>
              <a:gd name="connsiteX3" fmla="*/ 18655886 w 20104100"/>
              <a:gd name="connsiteY3" fmla="*/ 2725173 h 3654425"/>
              <a:gd name="connsiteX4" fmla="*/ 19554868 w 20104100"/>
              <a:gd name="connsiteY4" fmla="*/ 1826192 h 3654425"/>
              <a:gd name="connsiteX5" fmla="*/ 18655886 w 20104100"/>
              <a:gd name="connsiteY5" fmla="*/ 927212 h 3654425"/>
              <a:gd name="connsiteX6" fmla="*/ 0 w 20104100"/>
              <a:gd name="connsiteY6" fmla="*/ 0 h 3654425"/>
              <a:gd name="connsiteX7" fmla="*/ 20104100 w 20104100"/>
              <a:gd name="connsiteY7" fmla="*/ 0 h 3654425"/>
              <a:gd name="connsiteX8" fmla="*/ 20104100 w 20104100"/>
              <a:gd name="connsiteY8" fmla="*/ 3654425 h 3654425"/>
              <a:gd name="connsiteX9" fmla="*/ 0 w 20104100"/>
              <a:gd name="connsiteY9" fmla="*/ 3654425 h 365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3654425">
                <a:moveTo>
                  <a:pt x="18655886" y="927212"/>
                </a:moveTo>
                <a:cubicBezTo>
                  <a:pt x="18159392" y="927212"/>
                  <a:pt x="17756906" y="1329699"/>
                  <a:pt x="17756906" y="1826192"/>
                </a:cubicBezTo>
                <a:lnTo>
                  <a:pt x="17756906" y="2725173"/>
                </a:lnTo>
                <a:cubicBezTo>
                  <a:pt x="17756906" y="2725173"/>
                  <a:pt x="18655886" y="2725173"/>
                  <a:pt x="18655886" y="2725173"/>
                </a:cubicBezTo>
                <a:cubicBezTo>
                  <a:pt x="19152380" y="2725173"/>
                  <a:pt x="19554868" y="2322686"/>
                  <a:pt x="19554868" y="1826192"/>
                </a:cubicBezTo>
                <a:cubicBezTo>
                  <a:pt x="19554868" y="1329699"/>
                  <a:pt x="19152380" y="927212"/>
                  <a:pt x="18655886" y="927212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3654425"/>
                </a:lnTo>
                <a:lnTo>
                  <a:pt x="0" y="36544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/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5519E575-451D-56AC-BC70-3C69451708E5}"/>
              </a:ext>
            </a:extLst>
          </p:cNvPr>
          <p:cNvGrpSpPr/>
          <p:nvPr userDrawn="1"/>
        </p:nvGrpSpPr>
        <p:grpSpPr>
          <a:xfrm>
            <a:off x="17756906" y="928800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1CA28C7F-94DF-0464-FFCE-B92D1B1157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E9A26804-8171-4C87-EA39-D7D02C505C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AA2C7EF-B9AA-2DA8-8610-4F53E94D0A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986" y="574150"/>
            <a:ext cx="6984776" cy="2664000"/>
          </a:xfrm>
        </p:spPr>
        <p:txBody>
          <a:bodyPr anchor="ctr"/>
          <a:lstStyle>
            <a:lvl1pPr marL="0" indent="0">
              <a:lnSpc>
                <a:spcPts val="5400"/>
              </a:lnSpc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</a:t>
            </a:r>
            <a:br>
              <a:rPr lang="sv-SE"/>
            </a:br>
            <a:r>
              <a:rPr lang="sv-SE"/>
              <a:t>mall för rubrikformat</a:t>
            </a:r>
            <a:endParaRPr lang="en-US"/>
          </a:p>
        </p:txBody>
      </p:sp>
      <p:sp>
        <p:nvSpPr>
          <p:cNvPr id="7" name="Platshållare för text 4">
            <a:extLst>
              <a:ext uri="{FF2B5EF4-FFF2-40B4-BE49-F238E27FC236}">
                <a16:creationId xmlns:a16="http://schemas.microsoft.com/office/drawing/2014/main" id="{94F67A0E-E56A-0E7E-0659-639FB34E41E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37665" y="4767725"/>
            <a:ext cx="16108695" cy="5364000"/>
          </a:xfrm>
        </p:spPr>
        <p:txBody>
          <a:bodyPr/>
          <a:lstStyle>
            <a:lvl1pPr marL="0" indent="0">
              <a:buClr>
                <a:schemeClr val="accent1"/>
              </a:buClr>
              <a:buNone/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5199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ida_helsida-Vinröd_mö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10">
            <a:extLst>
              <a:ext uri="{FF2B5EF4-FFF2-40B4-BE49-F238E27FC236}">
                <a16:creationId xmlns:a16="http://schemas.microsoft.com/office/drawing/2014/main" id="{9EEE50AE-AD45-C8EB-F181-3EB97FB885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15" name="Platshållare för innehåll 14">
            <a:extLst>
              <a:ext uri="{FF2B5EF4-FFF2-40B4-BE49-F238E27FC236}">
                <a16:creationId xmlns:a16="http://schemas.microsoft.com/office/drawing/2014/main" id="{307A1D44-EA5E-1575-1A33-242E4DC3E88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0" y="-1"/>
            <a:ext cx="20104100" cy="11309351"/>
          </a:xfrm>
          <a:custGeom>
            <a:avLst/>
            <a:gdLst>
              <a:gd name="connsiteX0" fmla="*/ 18655886 w 20104100"/>
              <a:gd name="connsiteY0" fmla="*/ 8967044 h 11309351"/>
              <a:gd name="connsiteX1" fmla="*/ 17756906 w 20104100"/>
              <a:gd name="connsiteY1" fmla="*/ 9866024 h 11309351"/>
              <a:gd name="connsiteX2" fmla="*/ 17756906 w 20104100"/>
              <a:gd name="connsiteY2" fmla="*/ 10765005 h 11309351"/>
              <a:gd name="connsiteX3" fmla="*/ 18655886 w 20104100"/>
              <a:gd name="connsiteY3" fmla="*/ 10765005 h 11309351"/>
              <a:gd name="connsiteX4" fmla="*/ 19554868 w 20104100"/>
              <a:gd name="connsiteY4" fmla="*/ 9866024 h 11309351"/>
              <a:gd name="connsiteX5" fmla="*/ 18655886 w 20104100"/>
              <a:gd name="connsiteY5" fmla="*/ 8967044 h 11309351"/>
              <a:gd name="connsiteX6" fmla="*/ 0 w 20104100"/>
              <a:gd name="connsiteY6" fmla="*/ 0 h 11309351"/>
              <a:gd name="connsiteX7" fmla="*/ 20104100 w 20104100"/>
              <a:gd name="connsiteY7" fmla="*/ 0 h 11309351"/>
              <a:gd name="connsiteX8" fmla="*/ 20104100 w 20104100"/>
              <a:gd name="connsiteY8" fmla="*/ 11309351 h 11309351"/>
              <a:gd name="connsiteX9" fmla="*/ 0 w 20104100"/>
              <a:gd name="connsiteY9" fmla="*/ 11309351 h 11309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11309351">
                <a:moveTo>
                  <a:pt x="18655886" y="8967044"/>
                </a:moveTo>
                <a:cubicBezTo>
                  <a:pt x="18159392" y="8967044"/>
                  <a:pt x="17756906" y="9369531"/>
                  <a:pt x="17756906" y="9866024"/>
                </a:cubicBezTo>
                <a:lnTo>
                  <a:pt x="17756906" y="10765005"/>
                </a:lnTo>
                <a:cubicBezTo>
                  <a:pt x="17756906" y="10765005"/>
                  <a:pt x="18655886" y="10765005"/>
                  <a:pt x="18655886" y="10765005"/>
                </a:cubicBezTo>
                <a:cubicBezTo>
                  <a:pt x="19152380" y="10765005"/>
                  <a:pt x="19554868" y="10362518"/>
                  <a:pt x="19554868" y="9866024"/>
                </a:cubicBezTo>
                <a:cubicBezTo>
                  <a:pt x="19554868" y="9369531"/>
                  <a:pt x="19152380" y="8967044"/>
                  <a:pt x="18655886" y="8967044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11309351"/>
                </a:lnTo>
                <a:lnTo>
                  <a:pt x="0" y="11309351"/>
                </a:lnTo>
                <a:close/>
              </a:path>
            </a:pathLst>
          </a:custGeom>
          <a:solidFill>
            <a:schemeClr val="bg2">
              <a:lumMod val="95000"/>
              <a:alpha val="0"/>
            </a:schemeClr>
          </a:solidFill>
        </p:spPr>
        <p:txBody>
          <a:bodyPr wrap="square" anchor="ctr">
            <a:noAutofit/>
          </a:bodyPr>
          <a:lstStyle>
            <a:lvl1pPr algn="ctr">
              <a:buNone/>
              <a:defRPr sz="3200">
                <a:solidFill>
                  <a:schemeClr val="bg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på en ikon för att infoga innehåll</a:t>
            </a:r>
          </a:p>
        </p:txBody>
      </p:sp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D949564A-5379-F559-CBE7-FF45D034D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2025-06-03</a:t>
            </a:fld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FCB456D6-7B98-AEDE-1A87-17C52A7F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BB4F6B91-E7D3-255D-44BF-7F3E3534B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grpSp>
        <p:nvGrpSpPr>
          <p:cNvPr id="16" name="Grupp 15">
            <a:extLst>
              <a:ext uri="{FF2B5EF4-FFF2-40B4-BE49-F238E27FC236}">
                <a16:creationId xmlns:a16="http://schemas.microsoft.com/office/drawing/2014/main" id="{E7C7BFDF-15BB-A35D-182B-71E482DB79E0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D13F18B1-ED24-8397-C568-DD94D6B23E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8" name="Bild 17">
              <a:extLst>
                <a:ext uri="{FF2B5EF4-FFF2-40B4-BE49-F238E27FC236}">
                  <a16:creationId xmlns:a16="http://schemas.microsoft.com/office/drawing/2014/main" id="{87208784-4141-09D3-D660-A2268386B8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669427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_Bild(Natur)-Vinröd_mö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tshållare för bild 6">
            <a:extLst>
              <a:ext uri="{FF2B5EF4-FFF2-40B4-BE49-F238E27FC236}">
                <a16:creationId xmlns:a16="http://schemas.microsoft.com/office/drawing/2014/main" id="{FDB1E8E3-0398-7885-D376-40245EA594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0104100" cy="11309350"/>
          </a:xfrm>
          <a:prstGeom prst="rect">
            <a:avLst/>
          </a:prstGeom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0982EEEB-EEFF-4548-C22A-451832359681}"/>
              </a:ext>
            </a:extLst>
          </p:cNvPr>
          <p:cNvSpPr/>
          <p:nvPr userDrawn="1"/>
        </p:nvSpPr>
        <p:spPr>
          <a:xfrm>
            <a:off x="0" y="0"/>
            <a:ext cx="11924258" cy="113093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66000"/>
                </a:schemeClr>
              </a:gs>
              <a:gs pos="79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13" name="Underrubrik 2">
            <a:extLst>
              <a:ext uri="{FF2B5EF4-FFF2-40B4-BE49-F238E27FC236}">
                <a16:creationId xmlns:a16="http://schemas.microsoft.com/office/drawing/2014/main" id="{10AF6820-499B-E3FE-4D90-926C8CD06C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sp>
        <p:nvSpPr>
          <p:cNvPr id="54" name="textruta 53">
            <a:extLst>
              <a:ext uri="{FF2B5EF4-FFF2-40B4-BE49-F238E27FC236}">
                <a16:creationId xmlns:a16="http://schemas.microsoft.com/office/drawing/2014/main" id="{70A80DFD-2EF3-263F-E0D3-4F2A69095E29}"/>
              </a:ext>
            </a:extLst>
          </p:cNvPr>
          <p:cNvSpPr txBox="1"/>
          <p:nvPr userDrawn="1"/>
        </p:nvSpPr>
        <p:spPr>
          <a:xfrm>
            <a:off x="21497731" y="76324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grpSp>
        <p:nvGrpSpPr>
          <p:cNvPr id="8" name="Grupp 7">
            <a:extLst>
              <a:ext uri="{FF2B5EF4-FFF2-40B4-BE49-F238E27FC236}">
                <a16:creationId xmlns:a16="http://schemas.microsoft.com/office/drawing/2014/main" id="{1C913480-2908-8406-6E25-B7ECDA02D5E2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9" name="Bild 8">
              <a:extLst>
                <a:ext uri="{FF2B5EF4-FFF2-40B4-BE49-F238E27FC236}">
                  <a16:creationId xmlns:a16="http://schemas.microsoft.com/office/drawing/2014/main" id="{B92FEAB0-FE55-BBF5-A189-AB46908364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0" name="Bild 9">
              <a:extLst>
                <a:ext uri="{FF2B5EF4-FFF2-40B4-BE49-F238E27FC236}">
                  <a16:creationId xmlns:a16="http://schemas.microsoft.com/office/drawing/2014/main" id="{7DF4329B-88BE-F299-2070-02117A1F03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321304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1_med_text-Vinröd_mö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136C45F4-5A3A-B353-8B3A-6433B352CE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302400" y="6377390"/>
            <a:ext cx="5279848" cy="1005477"/>
          </a:xfrm>
        </p:spPr>
        <p:txBody>
          <a:bodyPr anchor="t">
            <a:noAutofit/>
          </a:bodyPr>
          <a:lstStyle>
            <a:lvl1pPr algn="ctr">
              <a:lnSpc>
                <a:spcPct val="75000"/>
              </a:lnSpc>
              <a:defRPr sz="10000" b="0" spc="-4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sv-SE"/>
              <a:t>100%</a:t>
            </a:r>
          </a:p>
        </p:txBody>
      </p:sp>
      <p:sp>
        <p:nvSpPr>
          <p:cNvPr id="4" name="Platshållare för text 4">
            <a:extLst>
              <a:ext uri="{FF2B5EF4-FFF2-40B4-BE49-F238E27FC236}">
                <a16:creationId xmlns:a16="http://schemas.microsoft.com/office/drawing/2014/main" id="{88D93A17-5D27-9173-DE8F-75232BA67DC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302400" y="7454875"/>
            <a:ext cx="5311700" cy="2880320"/>
          </a:xfrm>
        </p:spPr>
        <p:txBody>
          <a:bodyPr anchor="t"/>
          <a:lstStyle>
            <a:lvl1pPr marL="0" indent="0" algn="ctr">
              <a:buNone/>
              <a:defRPr sz="540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br>
              <a:rPr lang="sv-SE"/>
            </a:b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</a:t>
            </a:r>
            <a:endParaRPr lang="en-US"/>
          </a:p>
        </p:txBody>
      </p:sp>
      <p:grpSp>
        <p:nvGrpSpPr>
          <p:cNvPr id="6" name="Grupp 5">
            <a:extLst>
              <a:ext uri="{FF2B5EF4-FFF2-40B4-BE49-F238E27FC236}">
                <a16:creationId xmlns:a16="http://schemas.microsoft.com/office/drawing/2014/main" id="{8905EC65-8650-70B3-60D1-3E1ABCA0D806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11FBA0C9-6BFF-B8AD-A3F5-12DDCE3121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8" name="Bild 7">
              <a:extLst>
                <a:ext uri="{FF2B5EF4-FFF2-40B4-BE49-F238E27FC236}">
                  <a16:creationId xmlns:a16="http://schemas.microsoft.com/office/drawing/2014/main" id="{228F8573-1D0A-2F1D-9164-0EFB361C27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pic>
        <p:nvPicPr>
          <p:cNvPr id="3" name="Platshållare för bild 19">
            <a:extLst>
              <a:ext uri="{FF2B5EF4-FFF2-40B4-BE49-F238E27FC236}">
                <a16:creationId xmlns:a16="http://schemas.microsoft.com/office/drawing/2014/main" id="{A0274350-8D2F-EF0E-2CC3-C942CB76572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180000"/>
            <a:ext cx="4716000" cy="3996000"/>
          </a:xfrm>
          <a:prstGeom prst="rect">
            <a:avLst/>
          </a:prstGeom>
        </p:spPr>
      </p:pic>
      <p:pic>
        <p:nvPicPr>
          <p:cNvPr id="5" name="Platshållare för bild 13">
            <a:extLst>
              <a:ext uri="{FF2B5EF4-FFF2-40B4-BE49-F238E27FC236}">
                <a16:creationId xmlns:a16="http://schemas.microsoft.com/office/drawing/2014/main" id="{9F012126-928D-82F4-7FE1-7F5A70DA3501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4359600"/>
            <a:ext cx="4716000" cy="676975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latshållare för bild 15">
            <a:extLst>
              <a:ext uri="{FF2B5EF4-FFF2-40B4-BE49-F238E27FC236}">
                <a16:creationId xmlns:a16="http://schemas.microsoft.com/office/drawing/2014/main" id="{85DBB31E-B63B-AF6E-6A35-901FDB29FB1D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6000" y="180000"/>
            <a:ext cx="4046400" cy="6552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Platshållare för bild 21">
            <a:extLst>
              <a:ext uri="{FF2B5EF4-FFF2-40B4-BE49-F238E27FC236}">
                <a16:creationId xmlns:a16="http://schemas.microsoft.com/office/drawing/2014/main" id="{DA9D1865-A9AE-2006-5E7E-B52845261EC5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04100" y="180000"/>
            <a:ext cx="10620000" cy="56628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1" name="Platshållare för bild 27">
            <a:extLst>
              <a:ext uri="{FF2B5EF4-FFF2-40B4-BE49-F238E27FC236}">
                <a16:creationId xmlns:a16="http://schemas.microsoft.com/office/drawing/2014/main" id="{15B3C348-F649-6CC5-28FC-F3D1D17B417F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94100" y="6017350"/>
            <a:ext cx="5130000" cy="5112000"/>
          </a:xfrm>
          <a:custGeom>
            <a:avLst/>
            <a:gdLst>
              <a:gd name="connsiteX0" fmla="*/ 3861786 w 5130000"/>
              <a:gd name="connsiteY0" fmla="*/ 2949693 h 5112000"/>
              <a:gd name="connsiteX1" fmla="*/ 2962806 w 5130000"/>
              <a:gd name="connsiteY1" fmla="*/ 3848673 h 5112000"/>
              <a:gd name="connsiteX2" fmla="*/ 2962806 w 5130000"/>
              <a:gd name="connsiteY2" fmla="*/ 4747654 h 5112000"/>
              <a:gd name="connsiteX3" fmla="*/ 3861786 w 5130000"/>
              <a:gd name="connsiteY3" fmla="*/ 4747654 h 5112000"/>
              <a:gd name="connsiteX4" fmla="*/ 4760768 w 5130000"/>
              <a:gd name="connsiteY4" fmla="*/ 3848673 h 5112000"/>
              <a:gd name="connsiteX5" fmla="*/ 3861786 w 5130000"/>
              <a:gd name="connsiteY5" fmla="*/ 2949693 h 5112000"/>
              <a:gd name="connsiteX6" fmla="*/ 0 w 5130000"/>
              <a:gd name="connsiteY6" fmla="*/ 0 h 5112000"/>
              <a:gd name="connsiteX7" fmla="*/ 5130000 w 5130000"/>
              <a:gd name="connsiteY7" fmla="*/ 0 h 5112000"/>
              <a:gd name="connsiteX8" fmla="*/ 5130000 w 5130000"/>
              <a:gd name="connsiteY8" fmla="*/ 5112000 h 5112000"/>
              <a:gd name="connsiteX9" fmla="*/ 0 w 5130000"/>
              <a:gd name="connsiteY9" fmla="*/ 5112000 h 51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30000" h="5112000">
                <a:moveTo>
                  <a:pt x="3861786" y="2949693"/>
                </a:moveTo>
                <a:cubicBezTo>
                  <a:pt x="3365292" y="2949693"/>
                  <a:pt x="2962806" y="3352180"/>
                  <a:pt x="2962806" y="3848673"/>
                </a:cubicBezTo>
                <a:lnTo>
                  <a:pt x="2962806" y="4747654"/>
                </a:lnTo>
                <a:cubicBezTo>
                  <a:pt x="2962806" y="4747654"/>
                  <a:pt x="3861786" y="4747654"/>
                  <a:pt x="3861786" y="4747654"/>
                </a:cubicBezTo>
                <a:cubicBezTo>
                  <a:pt x="4358280" y="4747654"/>
                  <a:pt x="4760768" y="4345167"/>
                  <a:pt x="4760768" y="3848673"/>
                </a:cubicBezTo>
                <a:cubicBezTo>
                  <a:pt x="4760768" y="3352180"/>
                  <a:pt x="4358280" y="2949693"/>
                  <a:pt x="3861786" y="2949693"/>
                </a:cubicBezTo>
                <a:close/>
                <a:moveTo>
                  <a:pt x="0" y="0"/>
                </a:moveTo>
                <a:lnTo>
                  <a:pt x="5130000" y="0"/>
                </a:lnTo>
                <a:lnTo>
                  <a:pt x="5130000" y="5112000"/>
                </a:lnTo>
                <a:lnTo>
                  <a:pt x="0" y="5112000"/>
                </a:lnTo>
                <a:close/>
              </a:path>
            </a:pathLst>
          </a:custGeom>
          <a:solidFill>
            <a:schemeClr val="bg1"/>
          </a:solidFill>
        </p:spPr>
      </p:pic>
      <p:pic>
        <p:nvPicPr>
          <p:cNvPr id="12" name="Platshållare för bild 31">
            <a:extLst>
              <a:ext uri="{FF2B5EF4-FFF2-40B4-BE49-F238E27FC236}">
                <a16:creationId xmlns:a16="http://schemas.microsoft.com/office/drawing/2014/main" id="{F68D6069-E644-9AA4-73AB-3279BAFB65B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6000" y="6913750"/>
            <a:ext cx="4046400" cy="42156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2855917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2_med_text-Vinröd_mö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3" name="Rubrik 1">
            <a:extLst>
              <a:ext uri="{FF2B5EF4-FFF2-40B4-BE49-F238E27FC236}">
                <a16:creationId xmlns:a16="http://schemas.microsoft.com/office/drawing/2014/main" id="{81C86E17-67EC-C615-2842-76EB0D847D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703429" y="326082"/>
            <a:ext cx="3509500" cy="936105"/>
          </a:xfrm>
        </p:spPr>
        <p:txBody>
          <a:bodyPr anchor="t">
            <a:noAutofit/>
          </a:bodyPr>
          <a:lstStyle>
            <a:lvl1pPr algn="ctr">
              <a:lnSpc>
                <a:spcPct val="75000"/>
              </a:lnSpc>
              <a:defRPr sz="10000" b="0" spc="-4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sv-SE"/>
              <a:t>98%</a:t>
            </a:r>
          </a:p>
        </p:txBody>
      </p:sp>
      <p:sp>
        <p:nvSpPr>
          <p:cNvPr id="4" name="Platshållare för text 4">
            <a:extLst>
              <a:ext uri="{FF2B5EF4-FFF2-40B4-BE49-F238E27FC236}">
                <a16:creationId xmlns:a16="http://schemas.microsoft.com/office/drawing/2014/main" id="{C40B185A-2F22-3207-F086-4CB9D11473A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703428" y="1262187"/>
            <a:ext cx="3530672" cy="2396633"/>
          </a:xfrm>
        </p:spPr>
        <p:txBody>
          <a:bodyPr anchor="t"/>
          <a:lstStyle>
            <a:lvl1pPr marL="0" indent="0" algn="ctr">
              <a:buNone/>
              <a:defRPr sz="440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</a:t>
            </a:r>
            <a:endParaRPr lang="en-US"/>
          </a:p>
        </p:txBody>
      </p:sp>
      <p:grpSp>
        <p:nvGrpSpPr>
          <p:cNvPr id="5" name="Grupp 4">
            <a:extLst>
              <a:ext uri="{FF2B5EF4-FFF2-40B4-BE49-F238E27FC236}">
                <a16:creationId xmlns:a16="http://schemas.microsoft.com/office/drawing/2014/main" id="{9924D6F4-B2E5-DFB3-AD23-22CDC8FBF80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" name="Bild 5">
              <a:extLst>
                <a:ext uri="{FF2B5EF4-FFF2-40B4-BE49-F238E27FC236}">
                  <a16:creationId xmlns:a16="http://schemas.microsoft.com/office/drawing/2014/main" id="{4C9CD803-0E8B-1C0E-0E29-B5DAE7383C2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4C80B198-33F3-1D5A-45D1-D92C2FCD608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pic>
        <p:nvPicPr>
          <p:cNvPr id="8" name="Platshållare för bild 18">
            <a:extLst>
              <a:ext uri="{FF2B5EF4-FFF2-40B4-BE49-F238E27FC236}">
                <a16:creationId xmlns:a16="http://schemas.microsoft.com/office/drawing/2014/main" id="{8E5EE331-AB17-FEEC-08C5-668F67B7676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180000"/>
            <a:ext cx="4716000" cy="4934635"/>
          </a:xfrm>
          <a:prstGeom prst="rect">
            <a:avLst/>
          </a:prstGeom>
        </p:spPr>
      </p:pic>
      <p:pic>
        <p:nvPicPr>
          <p:cNvPr id="9" name="Platshållare för bild 10">
            <a:extLst>
              <a:ext uri="{FF2B5EF4-FFF2-40B4-BE49-F238E27FC236}">
                <a16:creationId xmlns:a16="http://schemas.microsoft.com/office/drawing/2014/main" id="{E17D82F0-99DE-8779-D57A-27223C266DA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6000" y="180000"/>
            <a:ext cx="7456562" cy="10944430"/>
          </a:xfrm>
          <a:prstGeom prst="rect">
            <a:avLst/>
          </a:prstGeom>
        </p:spPr>
      </p:pic>
      <p:pic>
        <p:nvPicPr>
          <p:cNvPr id="10" name="Platshållare för bild 16">
            <a:extLst>
              <a:ext uri="{FF2B5EF4-FFF2-40B4-BE49-F238E27FC236}">
                <a16:creationId xmlns:a16="http://schemas.microsoft.com/office/drawing/2014/main" id="{45786C1E-6C66-3B26-67CB-C65DF872A383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5294635"/>
            <a:ext cx="4716000" cy="5834715"/>
          </a:xfrm>
          <a:prstGeom prst="rect">
            <a:avLst/>
          </a:prstGeom>
        </p:spPr>
      </p:pic>
      <p:pic>
        <p:nvPicPr>
          <p:cNvPr id="11" name="Platshållare för bild 12">
            <a:extLst>
              <a:ext uri="{FF2B5EF4-FFF2-40B4-BE49-F238E27FC236}">
                <a16:creationId xmlns:a16="http://schemas.microsoft.com/office/drawing/2014/main" id="{2C961CFD-51B4-B3BA-298F-A1867002D08D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414100" y="180000"/>
            <a:ext cx="3510000" cy="360246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2" name="Platshållare för bild 14">
            <a:extLst>
              <a:ext uri="{FF2B5EF4-FFF2-40B4-BE49-F238E27FC236}">
                <a16:creationId xmlns:a16="http://schemas.microsoft.com/office/drawing/2014/main" id="{F377875A-6503-ABE1-C74F-3C20B1B38847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12562" y="3962467"/>
            <a:ext cx="7211538" cy="7161963"/>
          </a:xfrm>
          <a:prstGeom prst="rect">
            <a:avLst/>
          </a:prstGeom>
        </p:spPr>
      </p:pic>
      <p:grpSp>
        <p:nvGrpSpPr>
          <p:cNvPr id="13" name="Grupp 12">
            <a:extLst>
              <a:ext uri="{FF2B5EF4-FFF2-40B4-BE49-F238E27FC236}">
                <a16:creationId xmlns:a16="http://schemas.microsoft.com/office/drawing/2014/main" id="{A59FA962-690A-A30F-7B53-BF999A9785C2}"/>
              </a:ext>
            </a:extLst>
          </p:cNvPr>
          <p:cNvGrpSpPr/>
          <p:nvPr userDrawn="1"/>
        </p:nvGrpSpPr>
        <p:grpSpPr>
          <a:xfrm>
            <a:off x="17756906" y="89672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27EDDC18-AC91-6BBF-EEA7-9266D9A4623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5" name="Bild 14">
              <a:extLst>
                <a:ext uri="{FF2B5EF4-FFF2-40B4-BE49-F238E27FC236}">
                  <a16:creationId xmlns:a16="http://schemas.microsoft.com/office/drawing/2014/main" id="{51A947BE-A2CD-4215-4574-0F3DA22834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31398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3_med_text-Vinröd_mö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 13">
            <a:extLst>
              <a:ext uri="{FF2B5EF4-FFF2-40B4-BE49-F238E27FC236}">
                <a16:creationId xmlns:a16="http://schemas.microsoft.com/office/drawing/2014/main" id="{45D51169-EAA8-AA76-6DF2-0A0ADF0AEE84}"/>
              </a:ext>
            </a:extLst>
          </p:cNvPr>
          <p:cNvPicPr/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pic>
        <p:nvPicPr>
          <p:cNvPr id="6" name="Platshållare för bild 11">
            <a:extLst>
              <a:ext uri="{FF2B5EF4-FFF2-40B4-BE49-F238E27FC236}">
                <a16:creationId xmlns:a16="http://schemas.microsoft.com/office/drawing/2014/main" id="{25DB1459-E399-C22C-F535-C6D8CBB7617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180000"/>
            <a:ext cx="4716000" cy="7814955"/>
          </a:xfrm>
          <a:prstGeom prst="rect">
            <a:avLst/>
          </a:prstGeom>
        </p:spPr>
      </p:pic>
      <p:pic>
        <p:nvPicPr>
          <p:cNvPr id="7" name="Platshållare för bild 13">
            <a:extLst>
              <a:ext uri="{FF2B5EF4-FFF2-40B4-BE49-F238E27FC236}">
                <a16:creationId xmlns:a16="http://schemas.microsoft.com/office/drawing/2014/main" id="{B35CC5C6-7C8C-292C-EDB4-277F3607034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6000" y="180000"/>
            <a:ext cx="9538100" cy="6552000"/>
          </a:xfrm>
          <a:prstGeom prst="rect">
            <a:avLst/>
          </a:prstGeom>
        </p:spPr>
      </p:pic>
      <p:pic>
        <p:nvPicPr>
          <p:cNvPr id="8" name="Platshållare för bild 17">
            <a:extLst>
              <a:ext uri="{FF2B5EF4-FFF2-40B4-BE49-F238E27FC236}">
                <a16:creationId xmlns:a16="http://schemas.microsoft.com/office/drawing/2014/main" id="{310E3AD1-0CA3-4FD4-3C0D-41075B533BE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94100" y="180000"/>
            <a:ext cx="5130000" cy="56628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latshållare för bild 15">
            <a:extLst>
              <a:ext uri="{FF2B5EF4-FFF2-40B4-BE49-F238E27FC236}">
                <a16:creationId xmlns:a16="http://schemas.microsoft.com/office/drawing/2014/main" id="{3C3820B6-0D0C-3EF6-87DA-CFB5561A47A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04100" y="6913750"/>
            <a:ext cx="5310000" cy="42156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Platshållare för bild 19">
            <a:extLst>
              <a:ext uri="{FF2B5EF4-FFF2-40B4-BE49-F238E27FC236}">
                <a16:creationId xmlns:a16="http://schemas.microsoft.com/office/drawing/2014/main" id="{86EFEDA4-1FC5-FF15-2073-E82E6AA68862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94100" y="6017350"/>
            <a:ext cx="5130000" cy="5112000"/>
          </a:xfrm>
          <a:custGeom>
            <a:avLst/>
            <a:gdLst>
              <a:gd name="connsiteX0" fmla="*/ 3861786 w 5130000"/>
              <a:gd name="connsiteY0" fmla="*/ 2949693 h 5112000"/>
              <a:gd name="connsiteX1" fmla="*/ 2962806 w 5130000"/>
              <a:gd name="connsiteY1" fmla="*/ 3848673 h 5112000"/>
              <a:gd name="connsiteX2" fmla="*/ 2962806 w 5130000"/>
              <a:gd name="connsiteY2" fmla="*/ 4747654 h 5112000"/>
              <a:gd name="connsiteX3" fmla="*/ 3861786 w 5130000"/>
              <a:gd name="connsiteY3" fmla="*/ 4747654 h 5112000"/>
              <a:gd name="connsiteX4" fmla="*/ 4760768 w 5130000"/>
              <a:gd name="connsiteY4" fmla="*/ 3848673 h 5112000"/>
              <a:gd name="connsiteX5" fmla="*/ 3861786 w 5130000"/>
              <a:gd name="connsiteY5" fmla="*/ 2949693 h 5112000"/>
              <a:gd name="connsiteX6" fmla="*/ 0 w 5130000"/>
              <a:gd name="connsiteY6" fmla="*/ 0 h 5112000"/>
              <a:gd name="connsiteX7" fmla="*/ 5130000 w 5130000"/>
              <a:gd name="connsiteY7" fmla="*/ 0 h 5112000"/>
              <a:gd name="connsiteX8" fmla="*/ 5130000 w 5130000"/>
              <a:gd name="connsiteY8" fmla="*/ 5112000 h 5112000"/>
              <a:gd name="connsiteX9" fmla="*/ 0 w 5130000"/>
              <a:gd name="connsiteY9" fmla="*/ 5112000 h 51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30000" h="5112000">
                <a:moveTo>
                  <a:pt x="3861786" y="2949693"/>
                </a:moveTo>
                <a:cubicBezTo>
                  <a:pt x="3365292" y="2949693"/>
                  <a:pt x="2962806" y="3352180"/>
                  <a:pt x="2962806" y="3848673"/>
                </a:cubicBezTo>
                <a:lnTo>
                  <a:pt x="2962806" y="4747654"/>
                </a:lnTo>
                <a:cubicBezTo>
                  <a:pt x="2962806" y="4747654"/>
                  <a:pt x="3861786" y="4747654"/>
                  <a:pt x="3861786" y="4747654"/>
                </a:cubicBezTo>
                <a:cubicBezTo>
                  <a:pt x="4358280" y="4747654"/>
                  <a:pt x="4760768" y="4345167"/>
                  <a:pt x="4760768" y="3848673"/>
                </a:cubicBezTo>
                <a:cubicBezTo>
                  <a:pt x="4760768" y="3352180"/>
                  <a:pt x="4358280" y="2949693"/>
                  <a:pt x="3861786" y="2949693"/>
                </a:cubicBezTo>
                <a:close/>
                <a:moveTo>
                  <a:pt x="0" y="0"/>
                </a:moveTo>
                <a:lnTo>
                  <a:pt x="5130000" y="0"/>
                </a:lnTo>
                <a:lnTo>
                  <a:pt x="5130000" y="5112000"/>
                </a:lnTo>
                <a:lnTo>
                  <a:pt x="0" y="5112000"/>
                </a:lnTo>
                <a:close/>
              </a:path>
            </a:pathLst>
          </a:custGeom>
          <a:solidFill>
            <a:schemeClr val="bg1"/>
          </a:solidFill>
        </p:spPr>
      </p:pic>
      <p:pic>
        <p:nvPicPr>
          <p:cNvPr id="11" name="Platshållare för bild 27">
            <a:extLst>
              <a:ext uri="{FF2B5EF4-FFF2-40B4-BE49-F238E27FC236}">
                <a16:creationId xmlns:a16="http://schemas.microsoft.com/office/drawing/2014/main" id="{3AFA1D3A-5DB6-E682-0A7F-1D263CC311EB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8174955"/>
            <a:ext cx="4716000" cy="2954395"/>
          </a:xfrm>
          <a:prstGeom prst="rect">
            <a:avLst/>
          </a:prstGeom>
        </p:spPr>
      </p:pic>
      <p:sp>
        <p:nvSpPr>
          <p:cNvPr id="12" name="Rubrik 1">
            <a:extLst>
              <a:ext uri="{FF2B5EF4-FFF2-40B4-BE49-F238E27FC236}">
                <a16:creationId xmlns:a16="http://schemas.microsoft.com/office/drawing/2014/main" id="{7FF95710-5EB0-71DB-1035-80836C2A49D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10001" y="7382867"/>
            <a:ext cx="3509500" cy="936105"/>
          </a:xfrm>
        </p:spPr>
        <p:txBody>
          <a:bodyPr anchor="t">
            <a:noAutofit/>
          </a:bodyPr>
          <a:lstStyle>
            <a:lvl1pPr algn="ctr">
              <a:lnSpc>
                <a:spcPct val="75000"/>
              </a:lnSpc>
              <a:defRPr sz="10000" b="0" spc="-4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sv-SE"/>
              <a:t>98%</a:t>
            </a:r>
          </a:p>
        </p:txBody>
      </p:sp>
      <p:sp>
        <p:nvSpPr>
          <p:cNvPr id="13" name="Platshållare för text 4">
            <a:extLst>
              <a:ext uri="{FF2B5EF4-FFF2-40B4-BE49-F238E27FC236}">
                <a16:creationId xmlns:a16="http://schemas.microsoft.com/office/drawing/2014/main" id="{600EFAFC-BE92-47F5-EADA-97C416EE197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10000" y="8318972"/>
            <a:ext cx="3530672" cy="2396633"/>
          </a:xfrm>
        </p:spPr>
        <p:txBody>
          <a:bodyPr anchor="t"/>
          <a:lstStyle>
            <a:lvl1pPr marL="0" indent="0" algn="ctr">
              <a:buNone/>
              <a:defRPr sz="440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7516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4-Vinröd_mö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tshållare för bild 45" descr="En bild som visar person, Människoansikte, inomhus, klädsel&#10;&#10;AI-genererat innehåll kan vara felaktigt.">
            <a:extLst>
              <a:ext uri="{FF2B5EF4-FFF2-40B4-BE49-F238E27FC236}">
                <a16:creationId xmlns:a16="http://schemas.microsoft.com/office/drawing/2014/main" id="{F1C1803F-DCE0-1160-6336-05899F754C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180000"/>
            <a:ext cx="6436800" cy="10949350"/>
          </a:xfrm>
          <a:prstGeom prst="rect">
            <a:avLst/>
          </a:prstGeom>
        </p:spPr>
      </p:pic>
      <p:pic>
        <p:nvPicPr>
          <p:cNvPr id="3" name="Platshållare för bild 49" descr="En bild som visar person, inomhus, klädsel, Människoansikte&#10;&#10;AI-genererat innehåll kan vara felaktigt.">
            <a:extLst>
              <a:ext uri="{FF2B5EF4-FFF2-40B4-BE49-F238E27FC236}">
                <a16:creationId xmlns:a16="http://schemas.microsoft.com/office/drawing/2014/main" id="{597A1890-60B6-EBBC-8CD2-E7C0D29C99B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487300" y="180000"/>
            <a:ext cx="6436800" cy="10949350"/>
          </a:xfrm>
          <a:prstGeom prst="rect">
            <a:avLst/>
          </a:prstGeom>
        </p:spPr>
      </p:pic>
      <p:pic>
        <p:nvPicPr>
          <p:cNvPr id="4" name="Platshållare för bild 47" descr="En bild som visar person, Människoansikte, klädsel, inomhus&#10;&#10;AI-genererat innehåll kan vara felaktigt.">
            <a:extLst>
              <a:ext uri="{FF2B5EF4-FFF2-40B4-BE49-F238E27FC236}">
                <a16:creationId xmlns:a16="http://schemas.microsoft.com/office/drawing/2014/main" id="{D323FB9C-4144-D389-F727-4352AE6FB78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33650" y="180000"/>
            <a:ext cx="6436800" cy="10949350"/>
          </a:xfrm>
          <a:prstGeom prst="rect">
            <a:avLst/>
          </a:prstGeom>
        </p:spPr>
      </p:pic>
      <p:grpSp>
        <p:nvGrpSpPr>
          <p:cNvPr id="24" name="Grupp 23">
            <a:extLst>
              <a:ext uri="{FF2B5EF4-FFF2-40B4-BE49-F238E27FC236}">
                <a16:creationId xmlns:a16="http://schemas.microsoft.com/office/drawing/2014/main" id="{36080757-1827-79AE-08EE-9E86E25BE3E0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25" name="Bild 24">
              <a:extLst>
                <a:ext uri="{FF2B5EF4-FFF2-40B4-BE49-F238E27FC236}">
                  <a16:creationId xmlns:a16="http://schemas.microsoft.com/office/drawing/2014/main" id="{5F083FF7-85BF-7EAE-1F71-ECDBB52444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26" name="Bild 25">
              <a:extLst>
                <a:ext uri="{FF2B5EF4-FFF2-40B4-BE49-F238E27FC236}">
                  <a16:creationId xmlns:a16="http://schemas.microsoft.com/office/drawing/2014/main" id="{31D15F89-24FB-77F4-7CF3-368E6D9187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334513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5-Vinröd_mö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tshållare för bild 45">
            <a:extLst>
              <a:ext uri="{FF2B5EF4-FFF2-40B4-BE49-F238E27FC236}">
                <a16:creationId xmlns:a16="http://schemas.microsoft.com/office/drawing/2014/main" id="{2A1EAE1D-D442-4285-FD12-0C877C5508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180000"/>
            <a:ext cx="6436800" cy="10949350"/>
          </a:xfrm>
          <a:prstGeom prst="rect">
            <a:avLst/>
          </a:prstGeom>
        </p:spPr>
      </p:pic>
      <p:pic>
        <p:nvPicPr>
          <p:cNvPr id="3" name="Platshållare för bild 24" descr="En bild som visar Människoansikte, person, klädsel, leende&#10;&#10;AI-genererat innehåll kan vara felaktigt.">
            <a:extLst>
              <a:ext uri="{FF2B5EF4-FFF2-40B4-BE49-F238E27FC236}">
                <a16:creationId xmlns:a16="http://schemas.microsoft.com/office/drawing/2014/main" id="{D8C3F761-3781-C42F-193A-8CE3DBA4626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3650" y="180000"/>
            <a:ext cx="6436800" cy="10949350"/>
          </a:xfrm>
          <a:prstGeom prst="rect">
            <a:avLst/>
          </a:prstGeom>
        </p:spPr>
      </p:pic>
      <p:pic>
        <p:nvPicPr>
          <p:cNvPr id="4" name="Platshållare för bild 22" descr="En bild som visar klädsel, person, Människoansikte, inomhus&#10;&#10;AI-genererat innehåll kan vara felaktigt.">
            <a:extLst>
              <a:ext uri="{FF2B5EF4-FFF2-40B4-BE49-F238E27FC236}">
                <a16:creationId xmlns:a16="http://schemas.microsoft.com/office/drawing/2014/main" id="{E157707D-6750-4D5E-3E6F-A9B9BBB2649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487300" y="180000"/>
            <a:ext cx="6436800" cy="10949350"/>
          </a:xfrm>
          <a:prstGeom prst="rect">
            <a:avLst/>
          </a:prstGeom>
        </p:spPr>
      </p:pic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grpSp>
        <p:nvGrpSpPr>
          <p:cNvPr id="24" name="Grupp 23">
            <a:extLst>
              <a:ext uri="{FF2B5EF4-FFF2-40B4-BE49-F238E27FC236}">
                <a16:creationId xmlns:a16="http://schemas.microsoft.com/office/drawing/2014/main" id="{36080757-1827-79AE-08EE-9E86E25BE3E0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25" name="Bild 24">
              <a:extLst>
                <a:ext uri="{FF2B5EF4-FFF2-40B4-BE49-F238E27FC236}">
                  <a16:creationId xmlns:a16="http://schemas.microsoft.com/office/drawing/2014/main" id="{5F083FF7-85BF-7EAE-1F71-ECDBB52444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26" name="Bild 25">
              <a:extLst>
                <a:ext uri="{FF2B5EF4-FFF2-40B4-BE49-F238E27FC236}">
                  <a16:creationId xmlns:a16="http://schemas.microsoft.com/office/drawing/2014/main" id="{31D15F89-24FB-77F4-7CF3-368E6D9187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125158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6-Vinröd_mö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grpSp>
        <p:nvGrpSpPr>
          <p:cNvPr id="12" name="Grupp 11">
            <a:extLst>
              <a:ext uri="{FF2B5EF4-FFF2-40B4-BE49-F238E27FC236}">
                <a16:creationId xmlns:a16="http://schemas.microsoft.com/office/drawing/2014/main" id="{2CD8BC74-CB05-F75D-4DA5-0A80BAEE188A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B5E8ABFF-A049-3CC3-723D-CBFA3BE938F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82540203-A0E1-AD3F-4C66-DCA08CC9C25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pic>
        <p:nvPicPr>
          <p:cNvPr id="2" name="Platshållare för bild 14" descr="En bild som visar landskap, utomhus, skogsmark, gräs&#10;&#10;AI-genererat innehåll kan vara felaktigt.">
            <a:extLst>
              <a:ext uri="{FF2B5EF4-FFF2-40B4-BE49-F238E27FC236}">
                <a16:creationId xmlns:a16="http://schemas.microsoft.com/office/drawing/2014/main" id="{01604C75-8FB2-C49F-459F-FC048AADC70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0000" y="180000"/>
            <a:ext cx="6436800" cy="10949350"/>
          </a:xfrm>
          <a:prstGeom prst="rect">
            <a:avLst/>
          </a:prstGeom>
        </p:spPr>
      </p:pic>
      <p:pic>
        <p:nvPicPr>
          <p:cNvPr id="3" name="Platshållare för bild 12">
            <a:extLst>
              <a:ext uri="{FF2B5EF4-FFF2-40B4-BE49-F238E27FC236}">
                <a16:creationId xmlns:a16="http://schemas.microsoft.com/office/drawing/2014/main" id="{E48CEAB0-4A38-0F04-D93C-E59D1964FCA1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3652" y="180000"/>
            <a:ext cx="13090449" cy="10949350"/>
          </a:xfrm>
          <a:prstGeom prst="rect">
            <a:avLst/>
          </a:prstGeom>
        </p:spPr>
      </p:pic>
      <p:grpSp>
        <p:nvGrpSpPr>
          <p:cNvPr id="5" name="Grupp 4">
            <a:extLst>
              <a:ext uri="{FF2B5EF4-FFF2-40B4-BE49-F238E27FC236}">
                <a16:creationId xmlns:a16="http://schemas.microsoft.com/office/drawing/2014/main" id="{736BE387-CF9D-AA2B-B9C6-A4D1DEC1A202}"/>
              </a:ext>
            </a:extLst>
          </p:cNvPr>
          <p:cNvGrpSpPr/>
          <p:nvPr userDrawn="1"/>
        </p:nvGrpSpPr>
        <p:grpSpPr>
          <a:xfrm>
            <a:off x="17757106" y="89672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" name="Bild 5">
              <a:extLst>
                <a:ext uri="{FF2B5EF4-FFF2-40B4-BE49-F238E27FC236}">
                  <a16:creationId xmlns:a16="http://schemas.microsoft.com/office/drawing/2014/main" id="{9AF85ED4-A15C-3B0A-08FD-6CF3A64EDD1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8259DB1C-B391-1972-93FB-8C253B77DC6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180247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3D1E9C9-FDC0-EFAA-D585-52CA5C4D0E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21C36AE-83AD-FCAF-E8E0-9A08186E3B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51B04A05-F553-BDAF-6B16-51BB55EFB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79D4D-D400-4E93-A823-BACA0000CA77}" type="datetimeFigureOut">
              <a:rPr lang="sv-SE" smtClean="0"/>
              <a:t>2025-06-03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7F05D808-3DC0-7D9A-41EF-A7CEE09BD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995C97A-40AD-23CB-F4B3-F0F02AEBD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7AFAD-C7AA-4CB8-A932-E43D40ADF0E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8727503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3E90990-52D6-401D-B150-7B54C65809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2F10B09-3181-4055-A46D-4599230801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7701B-8AEB-47E6-B4CC-5A851E887FD1}" type="datetime1">
              <a:rPr lang="sv-SE" smtClean="0"/>
              <a:t>2025-06-03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C14280DC-5966-49BD-AB8E-60113DB56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0409115-4960-4246-9D14-439564AD9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80145-259A-47DA-A30D-C906B9DB5C99}" type="slidenum">
              <a:rPr lang="sv-SE" smtClean="0"/>
              <a:t>‹#›</a:t>
            </a:fld>
            <a:endParaRPr lang="sv-SE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14FA10E6-DC00-4A4C-A2EE-A3F53C17D5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60" r="88999" b="40995"/>
          <a:stretch/>
        </p:blipFill>
        <p:spPr>
          <a:xfrm>
            <a:off x="19009056" y="1"/>
            <a:ext cx="1095044" cy="3216274"/>
          </a:xfrm>
          <a:prstGeom prst="rect">
            <a:avLst/>
          </a:prstGeom>
        </p:spPr>
      </p:pic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7A2CC002-8FB6-40A7-A6F3-C046623D471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3766" y="3399671"/>
            <a:ext cx="17616566" cy="5976000"/>
          </a:xfrm>
        </p:spPr>
        <p:txBody>
          <a:bodyPr vert="horz" lIns="0" tIns="0" rIns="0" bIns="0" rtlCol="0">
            <a:noAutofit/>
          </a:bodyPr>
          <a:lstStyle>
            <a:lvl1pPr>
              <a:defRPr lang="sv-SE" dirty="0"/>
            </a:lvl1pPr>
            <a:lvl2pPr>
              <a:defRPr lang="sv-SE" dirty="0"/>
            </a:lvl2pPr>
            <a:lvl3pPr>
              <a:defRPr lang="sv-SE" dirty="0"/>
            </a:lvl3pPr>
            <a:lvl4pPr>
              <a:defRPr lang="sv-SE" dirty="0"/>
            </a:lvl4pPr>
            <a:lvl5pPr>
              <a:defRPr lang="sv-SE" dirty="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34147772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_Grafik-Vinröd_mörk_bakgrund">
    <p:bg>
      <p:bgPr>
        <a:solidFill>
          <a:srgbClr val="F4DEE6">
            <a:alpha val="49804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>
            <a:extLst>
              <a:ext uri="{FF2B5EF4-FFF2-40B4-BE49-F238E27FC236}">
                <a16:creationId xmlns:a16="http://schemas.microsoft.com/office/drawing/2014/main" id="{3A1B9BA9-65FC-FB0D-C6D0-2D99664DAC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5231" t="28360" r="55508" b="23764"/>
          <a:stretch/>
        </p:blipFill>
        <p:spPr>
          <a:xfrm>
            <a:off x="10556106" y="-1"/>
            <a:ext cx="9547994" cy="11309351"/>
          </a:xfrm>
          <a:prstGeom prst="rect">
            <a:avLst/>
          </a:prstGeom>
        </p:spPr>
      </p:pic>
      <p:pic>
        <p:nvPicPr>
          <p:cNvPr id="50" name="Bild 49">
            <a:extLst>
              <a:ext uri="{FF2B5EF4-FFF2-40B4-BE49-F238E27FC236}">
                <a16:creationId xmlns:a16="http://schemas.microsoft.com/office/drawing/2014/main" id="{B5FC84A3-6718-98CF-9EE3-A8DB0F8FC60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13" name="Underrubrik 2">
            <a:extLst>
              <a:ext uri="{FF2B5EF4-FFF2-40B4-BE49-F238E27FC236}">
                <a16:creationId xmlns:a16="http://schemas.microsoft.com/office/drawing/2014/main" id="{10AF6820-499B-E3FE-4D90-926C8CD06C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grpSp>
        <p:nvGrpSpPr>
          <p:cNvPr id="44" name="Grupp 43">
            <a:extLst>
              <a:ext uri="{FF2B5EF4-FFF2-40B4-BE49-F238E27FC236}">
                <a16:creationId xmlns:a16="http://schemas.microsoft.com/office/drawing/2014/main" id="{1538AC56-7E65-723C-776F-248CC678B0A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45" name="Bild 44">
              <a:extLst>
                <a:ext uri="{FF2B5EF4-FFF2-40B4-BE49-F238E27FC236}">
                  <a16:creationId xmlns:a16="http://schemas.microsoft.com/office/drawing/2014/main" id="{7A9E031A-CC55-2EE8-9EA6-B2600A90B4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46" name="Bild 45">
              <a:extLst>
                <a:ext uri="{FF2B5EF4-FFF2-40B4-BE49-F238E27FC236}">
                  <a16:creationId xmlns:a16="http://schemas.microsoft.com/office/drawing/2014/main" id="{C6584C1A-A6D5-74D4-62AF-595A0D83C8F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86825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_Bild(Natur)-Vinröd_ljus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tshållare för bild 6">
            <a:extLst>
              <a:ext uri="{FF2B5EF4-FFF2-40B4-BE49-F238E27FC236}">
                <a16:creationId xmlns:a16="http://schemas.microsoft.com/office/drawing/2014/main" id="{FDB1E8E3-0398-7885-D376-40245EA594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0104100" cy="11309350"/>
          </a:xfrm>
          <a:prstGeom prst="rect">
            <a:avLst/>
          </a:prstGeom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0982EEEB-EEFF-4548-C22A-451832359681}"/>
              </a:ext>
            </a:extLst>
          </p:cNvPr>
          <p:cNvSpPr/>
          <p:nvPr userDrawn="1"/>
        </p:nvSpPr>
        <p:spPr>
          <a:xfrm>
            <a:off x="0" y="0"/>
            <a:ext cx="11924258" cy="113093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66000"/>
                </a:schemeClr>
              </a:gs>
              <a:gs pos="79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13" name="Underrubrik 2">
            <a:extLst>
              <a:ext uri="{FF2B5EF4-FFF2-40B4-BE49-F238E27FC236}">
                <a16:creationId xmlns:a16="http://schemas.microsoft.com/office/drawing/2014/main" id="{10AF6820-499B-E3FE-4D90-926C8CD06C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sp>
        <p:nvSpPr>
          <p:cNvPr id="54" name="textruta 53">
            <a:extLst>
              <a:ext uri="{FF2B5EF4-FFF2-40B4-BE49-F238E27FC236}">
                <a16:creationId xmlns:a16="http://schemas.microsoft.com/office/drawing/2014/main" id="{70A80DFD-2EF3-263F-E0D3-4F2A69095E29}"/>
              </a:ext>
            </a:extLst>
          </p:cNvPr>
          <p:cNvSpPr txBox="1"/>
          <p:nvPr userDrawn="1"/>
        </p:nvSpPr>
        <p:spPr>
          <a:xfrm>
            <a:off x="21497731" y="76324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grpSp>
        <p:nvGrpSpPr>
          <p:cNvPr id="8" name="Grupp 7">
            <a:extLst>
              <a:ext uri="{FF2B5EF4-FFF2-40B4-BE49-F238E27FC236}">
                <a16:creationId xmlns:a16="http://schemas.microsoft.com/office/drawing/2014/main" id="{1C913480-2908-8406-6E25-B7ECDA02D5E2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9" name="Bild 8">
              <a:extLst>
                <a:ext uri="{FF2B5EF4-FFF2-40B4-BE49-F238E27FC236}">
                  <a16:creationId xmlns:a16="http://schemas.microsoft.com/office/drawing/2014/main" id="{B92FEAB0-FE55-BBF5-A189-AB46908364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0" name="Bild 9">
              <a:extLst>
                <a:ext uri="{FF2B5EF4-FFF2-40B4-BE49-F238E27FC236}">
                  <a16:creationId xmlns:a16="http://schemas.microsoft.com/office/drawing/2014/main" id="{7DF4329B-88BE-F299-2070-02117A1F03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318832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_Bild(KollektivT)-Vinröd_mö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bild 6">
            <a:extLst>
              <a:ext uri="{FF2B5EF4-FFF2-40B4-BE49-F238E27FC236}">
                <a16:creationId xmlns:a16="http://schemas.microsoft.com/office/drawing/2014/main" id="{6F4770BB-5AE6-BD21-6DE2-45AE006AA8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0104100" cy="11309350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31C08F13-1514-3431-EB12-102215341C30}"/>
              </a:ext>
            </a:extLst>
          </p:cNvPr>
          <p:cNvSpPr/>
          <p:nvPr userDrawn="1"/>
        </p:nvSpPr>
        <p:spPr>
          <a:xfrm>
            <a:off x="0" y="0"/>
            <a:ext cx="11924258" cy="113093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80409"/>
                </a:schemeClr>
              </a:gs>
              <a:gs pos="98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13" name="Underrubrik 2">
            <a:extLst>
              <a:ext uri="{FF2B5EF4-FFF2-40B4-BE49-F238E27FC236}">
                <a16:creationId xmlns:a16="http://schemas.microsoft.com/office/drawing/2014/main" id="{10AF6820-499B-E3FE-4D90-926C8CD06C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sp>
        <p:nvSpPr>
          <p:cNvPr id="54" name="textruta 53">
            <a:extLst>
              <a:ext uri="{FF2B5EF4-FFF2-40B4-BE49-F238E27FC236}">
                <a16:creationId xmlns:a16="http://schemas.microsoft.com/office/drawing/2014/main" id="{70A80DFD-2EF3-263F-E0D3-4F2A69095E29}"/>
              </a:ext>
            </a:extLst>
          </p:cNvPr>
          <p:cNvSpPr txBox="1"/>
          <p:nvPr userDrawn="1"/>
        </p:nvSpPr>
        <p:spPr>
          <a:xfrm>
            <a:off x="21497731" y="76324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grpSp>
        <p:nvGrpSpPr>
          <p:cNvPr id="8" name="Grupp 7">
            <a:extLst>
              <a:ext uri="{FF2B5EF4-FFF2-40B4-BE49-F238E27FC236}">
                <a16:creationId xmlns:a16="http://schemas.microsoft.com/office/drawing/2014/main" id="{1C913480-2908-8406-6E25-B7ECDA02D5E2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9" name="Bild 8">
              <a:extLst>
                <a:ext uri="{FF2B5EF4-FFF2-40B4-BE49-F238E27FC236}">
                  <a16:creationId xmlns:a16="http://schemas.microsoft.com/office/drawing/2014/main" id="{B92FEAB0-FE55-BBF5-A189-AB46908364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0" name="Bild 9">
              <a:extLst>
                <a:ext uri="{FF2B5EF4-FFF2-40B4-BE49-F238E27FC236}">
                  <a16:creationId xmlns:a16="http://schemas.microsoft.com/office/drawing/2014/main" id="{7DF4329B-88BE-F299-2070-02117A1F03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7419265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_Bild(KollektivT)-Vinröd_ljus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bild 6">
            <a:extLst>
              <a:ext uri="{FF2B5EF4-FFF2-40B4-BE49-F238E27FC236}">
                <a16:creationId xmlns:a16="http://schemas.microsoft.com/office/drawing/2014/main" id="{6F4770BB-5AE6-BD21-6DE2-45AE006AA8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0104100" cy="11309350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31C08F13-1514-3431-EB12-102215341C30}"/>
              </a:ext>
            </a:extLst>
          </p:cNvPr>
          <p:cNvSpPr/>
          <p:nvPr userDrawn="1"/>
        </p:nvSpPr>
        <p:spPr>
          <a:xfrm>
            <a:off x="0" y="0"/>
            <a:ext cx="11924258" cy="113093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80409"/>
                </a:schemeClr>
              </a:gs>
              <a:gs pos="98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13" name="Underrubrik 2">
            <a:extLst>
              <a:ext uri="{FF2B5EF4-FFF2-40B4-BE49-F238E27FC236}">
                <a16:creationId xmlns:a16="http://schemas.microsoft.com/office/drawing/2014/main" id="{10AF6820-499B-E3FE-4D90-926C8CD06C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sp>
        <p:nvSpPr>
          <p:cNvPr id="54" name="textruta 53">
            <a:extLst>
              <a:ext uri="{FF2B5EF4-FFF2-40B4-BE49-F238E27FC236}">
                <a16:creationId xmlns:a16="http://schemas.microsoft.com/office/drawing/2014/main" id="{70A80DFD-2EF3-263F-E0D3-4F2A69095E29}"/>
              </a:ext>
            </a:extLst>
          </p:cNvPr>
          <p:cNvSpPr txBox="1"/>
          <p:nvPr userDrawn="1"/>
        </p:nvSpPr>
        <p:spPr>
          <a:xfrm>
            <a:off x="21497731" y="76324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grpSp>
        <p:nvGrpSpPr>
          <p:cNvPr id="8" name="Grupp 7">
            <a:extLst>
              <a:ext uri="{FF2B5EF4-FFF2-40B4-BE49-F238E27FC236}">
                <a16:creationId xmlns:a16="http://schemas.microsoft.com/office/drawing/2014/main" id="{1C913480-2908-8406-6E25-B7ECDA02D5E2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9" name="Bild 8">
              <a:extLst>
                <a:ext uri="{FF2B5EF4-FFF2-40B4-BE49-F238E27FC236}">
                  <a16:creationId xmlns:a16="http://schemas.microsoft.com/office/drawing/2014/main" id="{B92FEAB0-FE55-BBF5-A189-AB46908364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0" name="Bild 9">
              <a:extLst>
                <a:ext uri="{FF2B5EF4-FFF2-40B4-BE49-F238E27FC236}">
                  <a16:creationId xmlns:a16="http://schemas.microsoft.com/office/drawing/2014/main" id="{7DF4329B-88BE-F299-2070-02117A1F03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707297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_Bild(Vård)-Vinröd_ljus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bild 6">
            <a:extLst>
              <a:ext uri="{FF2B5EF4-FFF2-40B4-BE49-F238E27FC236}">
                <a16:creationId xmlns:a16="http://schemas.microsoft.com/office/drawing/2014/main" id="{635DABA6-B890-B21A-8232-4AD4157CCE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50" y="0"/>
            <a:ext cx="20104100" cy="11343307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5E6A1E8C-06B6-FE84-5F23-A8DE83F11630}"/>
              </a:ext>
            </a:extLst>
          </p:cNvPr>
          <p:cNvSpPr/>
          <p:nvPr userDrawn="1"/>
        </p:nvSpPr>
        <p:spPr>
          <a:xfrm>
            <a:off x="-6350" y="0"/>
            <a:ext cx="11924258" cy="11343307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80409"/>
                </a:schemeClr>
              </a:gs>
              <a:gs pos="98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13" name="Underrubrik 2">
            <a:extLst>
              <a:ext uri="{FF2B5EF4-FFF2-40B4-BE49-F238E27FC236}">
                <a16:creationId xmlns:a16="http://schemas.microsoft.com/office/drawing/2014/main" id="{10AF6820-499B-E3FE-4D90-926C8CD06C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sp>
        <p:nvSpPr>
          <p:cNvPr id="54" name="textruta 53">
            <a:extLst>
              <a:ext uri="{FF2B5EF4-FFF2-40B4-BE49-F238E27FC236}">
                <a16:creationId xmlns:a16="http://schemas.microsoft.com/office/drawing/2014/main" id="{70A80DFD-2EF3-263F-E0D3-4F2A69095E29}"/>
              </a:ext>
            </a:extLst>
          </p:cNvPr>
          <p:cNvSpPr txBox="1"/>
          <p:nvPr userDrawn="1"/>
        </p:nvSpPr>
        <p:spPr>
          <a:xfrm>
            <a:off x="21497731" y="76324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grpSp>
        <p:nvGrpSpPr>
          <p:cNvPr id="8" name="Grupp 7">
            <a:extLst>
              <a:ext uri="{FF2B5EF4-FFF2-40B4-BE49-F238E27FC236}">
                <a16:creationId xmlns:a16="http://schemas.microsoft.com/office/drawing/2014/main" id="{1C913480-2908-8406-6E25-B7ECDA02D5E2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9" name="Bild 8">
              <a:extLst>
                <a:ext uri="{FF2B5EF4-FFF2-40B4-BE49-F238E27FC236}">
                  <a16:creationId xmlns:a16="http://schemas.microsoft.com/office/drawing/2014/main" id="{B92FEAB0-FE55-BBF5-A189-AB46908364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0" name="Bild 9">
              <a:extLst>
                <a:ext uri="{FF2B5EF4-FFF2-40B4-BE49-F238E27FC236}">
                  <a16:creationId xmlns:a16="http://schemas.microsoft.com/office/drawing/2014/main" id="{7DF4329B-88BE-F299-2070-02117A1F03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732275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sida_Bild(Kultur)-Vinröd_ljus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latshållare för bild 6">
            <a:extLst>
              <a:ext uri="{FF2B5EF4-FFF2-40B4-BE49-F238E27FC236}">
                <a16:creationId xmlns:a16="http://schemas.microsoft.com/office/drawing/2014/main" id="{97523C05-9FEA-71B0-C6A5-0A55A7F023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0104100" cy="11309350"/>
          </a:xfrm>
          <a:prstGeom prst="rect">
            <a:avLst/>
          </a:prstGeom>
        </p:spPr>
      </p:pic>
      <p:sp>
        <p:nvSpPr>
          <p:cNvPr id="22" name="Rektangel 21">
            <a:extLst>
              <a:ext uri="{FF2B5EF4-FFF2-40B4-BE49-F238E27FC236}">
                <a16:creationId xmlns:a16="http://schemas.microsoft.com/office/drawing/2014/main" id="{F2755CD6-1F95-27D4-A143-7970D17E1DB9}"/>
              </a:ext>
            </a:extLst>
          </p:cNvPr>
          <p:cNvSpPr/>
          <p:nvPr userDrawn="1"/>
        </p:nvSpPr>
        <p:spPr>
          <a:xfrm>
            <a:off x="0" y="0"/>
            <a:ext cx="11924258" cy="113093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34650"/>
                </a:schemeClr>
              </a:gs>
              <a:gs pos="98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3" name="Rubrik 1">
            <a:extLst>
              <a:ext uri="{FF2B5EF4-FFF2-40B4-BE49-F238E27FC236}">
                <a16:creationId xmlns:a16="http://schemas.microsoft.com/office/drawing/2014/main" id="{5A2AD45D-3CBE-7E24-0D04-955CF27A926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24" name="Underrubrik 2">
            <a:extLst>
              <a:ext uri="{FF2B5EF4-FFF2-40B4-BE49-F238E27FC236}">
                <a16:creationId xmlns:a16="http://schemas.microsoft.com/office/drawing/2014/main" id="{3714B03F-50B6-E0F7-9AF4-BA382704BEF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grpSp>
        <p:nvGrpSpPr>
          <p:cNvPr id="25" name="Grupp 24">
            <a:extLst>
              <a:ext uri="{FF2B5EF4-FFF2-40B4-BE49-F238E27FC236}">
                <a16:creationId xmlns:a16="http://schemas.microsoft.com/office/drawing/2014/main" id="{A5231550-3430-3FF1-4A7C-D7A9275B091D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26" name="Bild 25">
              <a:extLst>
                <a:ext uri="{FF2B5EF4-FFF2-40B4-BE49-F238E27FC236}">
                  <a16:creationId xmlns:a16="http://schemas.microsoft.com/office/drawing/2014/main" id="{BBB75C86-667E-18E3-B093-096D170A34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27" name="Bild 26">
              <a:extLst>
                <a:ext uri="{FF2B5EF4-FFF2-40B4-BE49-F238E27FC236}">
                  <a16:creationId xmlns:a16="http://schemas.microsoft.com/office/drawing/2014/main" id="{480FDF88-C836-F382-41A8-3F3AD5DBAD5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534157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sida_Vinröd_mörk_bakgrund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3061817"/>
            <a:ext cx="9360000" cy="6481290"/>
          </a:xfrm>
        </p:spPr>
        <p:txBody>
          <a:bodyPr anchor="t">
            <a:noAutofit/>
          </a:bodyPr>
          <a:lstStyle>
            <a:lvl1pPr algn="l">
              <a:lnSpc>
                <a:spcPct val="75000"/>
              </a:lnSpc>
              <a:defRPr sz="10000" b="0" spc="-400" baseline="0">
                <a:solidFill>
                  <a:schemeClr val="accent1"/>
                </a:solidFill>
              </a:defRPr>
            </a:lvl1pPr>
          </a:lstStyle>
          <a:p>
            <a:r>
              <a:rPr lang="sv-SE"/>
              <a:t>Kapitelrubrik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9BC254AF-B658-492F-D6C4-A2541B94459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42001" y="902147"/>
            <a:ext cx="9360000" cy="1584325"/>
          </a:xfrm>
        </p:spPr>
        <p:txBody>
          <a:bodyPr anchor="b"/>
          <a:lstStyle>
            <a:lvl1pPr marL="0" indent="0">
              <a:buNone/>
              <a:defRPr>
                <a:solidFill>
                  <a:schemeClr val="accent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err="1"/>
              <a:t>Överrubrik</a:t>
            </a:r>
            <a:r>
              <a:rPr lang="en-US"/>
              <a:t> </a:t>
            </a:r>
            <a:r>
              <a:rPr lang="en-US" err="1"/>
              <a:t>kapitel</a:t>
            </a:r>
            <a:endParaRPr lang="en-US"/>
          </a:p>
        </p:txBody>
      </p:sp>
      <p:pic>
        <p:nvPicPr>
          <p:cNvPr id="2" name="Bild 1">
            <a:extLst>
              <a:ext uri="{FF2B5EF4-FFF2-40B4-BE49-F238E27FC236}">
                <a16:creationId xmlns:a16="http://schemas.microsoft.com/office/drawing/2014/main" id="{20115601-E846-C70A-34FF-AAB5D232C3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73D07759-F15F-CAAA-555B-26CF5EB6BBE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1104100" y="-1907"/>
            <a:ext cx="9000000" cy="11311257"/>
          </a:xfrm>
          <a:custGeom>
            <a:avLst/>
            <a:gdLst>
              <a:gd name="connsiteX0" fmla="*/ 7551786 w 9000000"/>
              <a:gd name="connsiteY0" fmla="*/ 8968950 h 11311257"/>
              <a:gd name="connsiteX1" fmla="*/ 6652806 w 9000000"/>
              <a:gd name="connsiteY1" fmla="*/ 9867930 h 11311257"/>
              <a:gd name="connsiteX2" fmla="*/ 6652806 w 9000000"/>
              <a:gd name="connsiteY2" fmla="*/ 10766911 h 11311257"/>
              <a:gd name="connsiteX3" fmla="*/ 7551786 w 9000000"/>
              <a:gd name="connsiteY3" fmla="*/ 10766911 h 11311257"/>
              <a:gd name="connsiteX4" fmla="*/ 8450768 w 9000000"/>
              <a:gd name="connsiteY4" fmla="*/ 9867930 h 11311257"/>
              <a:gd name="connsiteX5" fmla="*/ 7551786 w 9000000"/>
              <a:gd name="connsiteY5" fmla="*/ 8968950 h 11311257"/>
              <a:gd name="connsiteX6" fmla="*/ 0 w 9000000"/>
              <a:gd name="connsiteY6" fmla="*/ 0 h 11311257"/>
              <a:gd name="connsiteX7" fmla="*/ 9000000 w 9000000"/>
              <a:gd name="connsiteY7" fmla="*/ 0 h 11311257"/>
              <a:gd name="connsiteX8" fmla="*/ 9000000 w 9000000"/>
              <a:gd name="connsiteY8" fmla="*/ 11311257 h 11311257"/>
              <a:gd name="connsiteX9" fmla="*/ 0 w 9000000"/>
              <a:gd name="connsiteY9" fmla="*/ 11311257 h 11311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000000" h="11311257">
                <a:moveTo>
                  <a:pt x="7551786" y="8968950"/>
                </a:moveTo>
                <a:cubicBezTo>
                  <a:pt x="7055292" y="8968950"/>
                  <a:pt x="6652806" y="9371437"/>
                  <a:pt x="6652806" y="9867930"/>
                </a:cubicBezTo>
                <a:lnTo>
                  <a:pt x="6652806" y="10766911"/>
                </a:lnTo>
                <a:cubicBezTo>
                  <a:pt x="6652806" y="10766911"/>
                  <a:pt x="7551786" y="10766911"/>
                  <a:pt x="7551786" y="10766911"/>
                </a:cubicBezTo>
                <a:cubicBezTo>
                  <a:pt x="8048280" y="10766911"/>
                  <a:pt x="8450768" y="10364424"/>
                  <a:pt x="8450768" y="9867930"/>
                </a:cubicBezTo>
                <a:cubicBezTo>
                  <a:pt x="8450768" y="9371437"/>
                  <a:pt x="8048280" y="8968950"/>
                  <a:pt x="7551786" y="8968950"/>
                </a:cubicBezTo>
                <a:close/>
                <a:moveTo>
                  <a:pt x="0" y="0"/>
                </a:moveTo>
                <a:lnTo>
                  <a:pt x="9000000" y="0"/>
                </a:lnTo>
                <a:lnTo>
                  <a:pt x="9000000" y="11311257"/>
                </a:lnTo>
                <a:lnTo>
                  <a:pt x="0" y="11311257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4" name="Grupp 3">
            <a:extLst>
              <a:ext uri="{FF2B5EF4-FFF2-40B4-BE49-F238E27FC236}">
                <a16:creationId xmlns:a16="http://schemas.microsoft.com/office/drawing/2014/main" id="{DB0AE4E5-AAA5-A1D5-62A6-5D0510031524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" name="Bild 5">
              <a:extLst>
                <a:ext uri="{FF2B5EF4-FFF2-40B4-BE49-F238E27FC236}">
                  <a16:creationId xmlns:a16="http://schemas.microsoft.com/office/drawing/2014/main" id="{603B9A82-E3B3-3832-2A3A-FCC3672894A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ACABBBEF-F890-549E-8572-9E899AA7EB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9748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itatsida_Vinröd_mörk_bakgrund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>
            <a:extLst>
              <a:ext uri="{FF2B5EF4-FFF2-40B4-BE49-F238E27FC236}">
                <a16:creationId xmlns:a16="http://schemas.microsoft.com/office/drawing/2014/main" id="{800A8904-65D5-F704-1F45-6639AF4C75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2F10B09-3181-4055-A46D-4599230801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2025-06-03</a:t>
            </a:fld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0409115-4960-4246-9D14-439564AD9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11" name="Bild 10">
            <a:extLst>
              <a:ext uri="{FF2B5EF4-FFF2-40B4-BE49-F238E27FC236}">
                <a16:creationId xmlns:a16="http://schemas.microsoft.com/office/drawing/2014/main" id="{9E5B939A-F98F-E7E0-597B-386E1E870C7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-7337" t="48723" r="80369" b="24476"/>
          <a:stretch/>
        </p:blipFill>
        <p:spPr>
          <a:xfrm>
            <a:off x="14925596" y="0"/>
            <a:ext cx="5178504" cy="6330938"/>
          </a:xfrm>
          <a:prstGeom prst="rect">
            <a:avLst/>
          </a:prstGeom>
        </p:spPr>
      </p:pic>
      <p:pic>
        <p:nvPicPr>
          <p:cNvPr id="13" name="Bild 12">
            <a:extLst>
              <a:ext uri="{FF2B5EF4-FFF2-40B4-BE49-F238E27FC236}">
                <a16:creationId xmlns:a16="http://schemas.microsoft.com/office/drawing/2014/main" id="{51D9AC0B-9A28-EBC7-DE2D-75AA21BBB74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77628" t="-1566" r="-4596" b="83352"/>
          <a:stretch/>
        </p:blipFill>
        <p:spPr>
          <a:xfrm>
            <a:off x="-14479" y="7006840"/>
            <a:ext cx="5178504" cy="4302510"/>
          </a:xfrm>
          <a:prstGeom prst="rect">
            <a:avLst/>
          </a:prstGeom>
        </p:spPr>
      </p:pic>
      <p:grpSp>
        <p:nvGrpSpPr>
          <p:cNvPr id="43" name="Grupp 42">
            <a:extLst>
              <a:ext uri="{FF2B5EF4-FFF2-40B4-BE49-F238E27FC236}">
                <a16:creationId xmlns:a16="http://schemas.microsoft.com/office/drawing/2014/main" id="{7A23552D-3732-C0B5-E1B6-21C705E2F71F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44" name="Bild 43">
              <a:extLst>
                <a:ext uri="{FF2B5EF4-FFF2-40B4-BE49-F238E27FC236}">
                  <a16:creationId xmlns:a16="http://schemas.microsoft.com/office/drawing/2014/main" id="{1CA7B898-59A2-533E-C977-9283764423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45" name="Bild 44">
              <a:extLst>
                <a:ext uri="{FF2B5EF4-FFF2-40B4-BE49-F238E27FC236}">
                  <a16:creationId xmlns:a16="http://schemas.microsoft.com/office/drawing/2014/main" id="{02EA1F93-9F6F-99CC-EA7B-54D6359002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14" name="Rubrik 1">
            <a:extLst>
              <a:ext uri="{FF2B5EF4-FFF2-40B4-BE49-F238E27FC236}">
                <a16:creationId xmlns:a16="http://schemas.microsoft.com/office/drawing/2014/main" id="{122500B5-D652-D912-9670-09854E1D46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64763" y="2414315"/>
            <a:ext cx="14560096" cy="6167560"/>
          </a:xfrm>
        </p:spPr>
        <p:txBody>
          <a:bodyPr anchor="ctr">
            <a:noAutofit/>
          </a:bodyPr>
          <a:lstStyle>
            <a:lvl1pPr algn="ctr">
              <a:defRPr sz="6000" b="0">
                <a:solidFill>
                  <a:schemeClr val="accent1"/>
                </a:solidFill>
              </a:defRPr>
            </a:lvl1pPr>
          </a:lstStyle>
          <a:p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br>
              <a:rPr lang="sv-SE"/>
            </a:br>
            <a:r>
              <a:rPr lang="sv-SE" err="1"/>
              <a:t>adipiscing</a:t>
            </a:r>
            <a:r>
              <a:rPr lang="sv-SE"/>
              <a:t> elit.  </a:t>
            </a:r>
            <a:r>
              <a:rPr lang="sv-SE" err="1"/>
              <a:t>Curabitur</a:t>
            </a:r>
            <a:r>
              <a:rPr lang="sv-SE"/>
              <a:t> </a:t>
            </a:r>
            <a:r>
              <a:rPr lang="sv-SE" err="1"/>
              <a:t>vel</a:t>
            </a:r>
            <a:r>
              <a:rPr lang="sv-SE"/>
              <a:t> ante et </a:t>
            </a:r>
            <a:r>
              <a:rPr lang="sv-SE" err="1"/>
              <a:t>orci</a:t>
            </a:r>
            <a:r>
              <a:rPr lang="sv-SE"/>
              <a:t> </a:t>
            </a:r>
            <a:r>
              <a:rPr lang="sv-SE" err="1"/>
              <a:t>eleifend</a:t>
            </a:r>
            <a:r>
              <a:rPr lang="sv-SE"/>
              <a:t>. </a:t>
            </a:r>
            <a:br>
              <a:rPr lang="sv-SE"/>
            </a:br>
            <a:r>
              <a:rPr lang="sv-SE" err="1"/>
              <a:t>Suspendisse</a:t>
            </a:r>
            <a:r>
              <a:rPr lang="sv-SE"/>
              <a:t> </a:t>
            </a:r>
            <a:r>
              <a:rPr lang="sv-SE" err="1"/>
              <a:t>potenti</a:t>
            </a:r>
            <a:r>
              <a:rPr lang="sv-SE"/>
              <a:t>. </a:t>
            </a:r>
            <a:r>
              <a:rPr lang="sv-SE" err="1"/>
              <a:t>Aenean</a:t>
            </a:r>
            <a:r>
              <a:rPr lang="sv-SE"/>
              <a:t> </a:t>
            </a:r>
            <a:r>
              <a:rPr lang="sv-SE" err="1"/>
              <a:t>tincidunt</a:t>
            </a:r>
            <a:r>
              <a:rPr lang="sv-SE"/>
              <a:t>, </a:t>
            </a:r>
            <a:r>
              <a:rPr lang="sv-SE" err="1"/>
              <a:t>magna</a:t>
            </a:r>
            <a:r>
              <a:rPr lang="sv-SE"/>
              <a:t> at </a:t>
            </a:r>
            <a:br>
              <a:rPr lang="sv-SE"/>
            </a:br>
            <a:r>
              <a:rPr lang="sv-SE" err="1"/>
              <a:t>vulputate</a:t>
            </a:r>
            <a:r>
              <a:rPr lang="sv-SE"/>
              <a:t>, </a:t>
            </a:r>
            <a:r>
              <a:rPr lang="sv-SE" err="1"/>
              <a:t>nisl</a:t>
            </a:r>
            <a:r>
              <a:rPr lang="sv-SE"/>
              <a:t> elit </a:t>
            </a:r>
            <a:r>
              <a:rPr lang="sv-SE" err="1"/>
              <a:t>luctus</a:t>
            </a:r>
            <a:r>
              <a:rPr lang="sv-SE"/>
              <a:t> </a:t>
            </a:r>
            <a:r>
              <a:rPr lang="sv-SE" err="1"/>
              <a:t>lorem</a:t>
            </a:r>
            <a:r>
              <a:rPr lang="sv-SE"/>
              <a:t>.</a:t>
            </a:r>
          </a:p>
        </p:txBody>
      </p:sp>
      <p:sp>
        <p:nvSpPr>
          <p:cNvPr id="2" name="Platshållare för sidfot 5">
            <a:extLst>
              <a:ext uri="{FF2B5EF4-FFF2-40B4-BE49-F238E27FC236}">
                <a16:creationId xmlns:a16="http://schemas.microsoft.com/office/drawing/2014/main" id="{C3C233AC-CCB6-C6D3-557E-E229A5D2D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160854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Innehållsförteckning_Vinröd_mörk_Bakgrund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ACC9BDD-2A63-4704-82E4-11575AE255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742950" indent="-742950">
              <a:buClr>
                <a:schemeClr val="accent1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1pPr>
            <a:lvl2pPr marL="1174950" indent="-742950">
              <a:buClr>
                <a:schemeClr val="accent1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2pPr>
            <a:lvl3pPr marL="1342350" indent="-514350">
              <a:buClr>
                <a:schemeClr val="accent1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3pPr>
            <a:lvl4pPr marL="1713150" indent="-514350">
              <a:buClr>
                <a:schemeClr val="accent1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4pPr>
            <a:lvl5pPr marL="1969200" indent="-457200">
              <a:buClr>
                <a:schemeClr val="accent1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A7763FE-5C0D-4543-80BD-2B9936FC6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9600"/>
            <a:ext cx="15840000" cy="2052000"/>
          </a:xfrm>
        </p:spPr>
        <p:txBody>
          <a:bodyPr>
            <a:noAutofit/>
          </a:bodyPr>
          <a:lstStyle>
            <a:lvl1pPr>
              <a:buClr>
                <a:schemeClr val="bg1"/>
              </a:buCl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9E9CB98B-6CDA-4906-9342-37A4C0ABF2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3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742950" indent="-742950">
              <a:buClr>
                <a:schemeClr val="accent1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1pPr>
            <a:lvl2pPr marL="1174950" indent="-742950">
              <a:buClr>
                <a:schemeClr val="accent1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2pPr>
            <a:lvl3pPr marL="1342350" indent="-514350">
              <a:buClr>
                <a:schemeClr val="accent1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3pPr>
            <a:lvl4pPr marL="1713150" indent="-514350">
              <a:buClr>
                <a:schemeClr val="accent1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4pPr>
            <a:lvl5pPr marL="1969200" indent="-457200">
              <a:buClr>
                <a:schemeClr val="accent1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grpSp>
        <p:nvGrpSpPr>
          <p:cNvPr id="15" name="Grupp 14">
            <a:extLst>
              <a:ext uri="{FF2B5EF4-FFF2-40B4-BE49-F238E27FC236}">
                <a16:creationId xmlns:a16="http://schemas.microsoft.com/office/drawing/2014/main" id="{018718AE-EF03-C6A8-4DF3-B1579BF0EE2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6" name="Bild 15">
              <a:extLst>
                <a:ext uri="{FF2B5EF4-FFF2-40B4-BE49-F238E27FC236}">
                  <a16:creationId xmlns:a16="http://schemas.microsoft.com/office/drawing/2014/main" id="{60DC6478-B658-B7D0-AE09-4EFBFD58BD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F74FD982-7983-7D64-D405-41229F78FE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21" name="Platshållare för datum 3">
            <a:extLst>
              <a:ext uri="{FF2B5EF4-FFF2-40B4-BE49-F238E27FC236}">
                <a16:creationId xmlns:a16="http://schemas.microsoft.com/office/drawing/2014/main" id="{1783EC63-79BB-77E8-2181-41E0C882DC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2025-06-03</a:t>
            </a:fld>
            <a:endParaRPr lang="sv-SE"/>
          </a:p>
        </p:txBody>
      </p:sp>
      <p:sp>
        <p:nvSpPr>
          <p:cNvPr id="22" name="Platshållare för bildnummer 5">
            <a:extLst>
              <a:ext uri="{FF2B5EF4-FFF2-40B4-BE49-F238E27FC236}">
                <a16:creationId xmlns:a16="http://schemas.microsoft.com/office/drawing/2014/main" id="{D1758E46-E2BA-B68B-6F52-E6C6CEAF6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23" name="Platshållare för sidfot 5">
            <a:extLst>
              <a:ext uri="{FF2B5EF4-FFF2-40B4-BE49-F238E27FC236}">
                <a16:creationId xmlns:a16="http://schemas.microsoft.com/office/drawing/2014/main" id="{F3FBF16E-2EBB-59D5-909D-2D594D131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322839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pic>
        <p:nvPicPr>
          <p:cNvPr id="5" name="Bild 4">
            <a:extLst>
              <a:ext uri="{FF2B5EF4-FFF2-40B4-BE49-F238E27FC236}">
                <a16:creationId xmlns:a16="http://schemas.microsoft.com/office/drawing/2014/main" id="{288BB84D-8752-6D1B-89BF-B3A5CE23AED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39715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_och_innehåll-Vinröd_lj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3E90990-52D6-401D-B150-7B54C6580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9600"/>
            <a:ext cx="15840000" cy="205200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2F10B09-3181-4055-A46D-4599230801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2025-06-03</a:t>
            </a:fld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0409115-4960-4246-9D14-439564AD9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9" name="Platshållare för innehåll 6">
            <a:extLst>
              <a:ext uri="{FF2B5EF4-FFF2-40B4-BE49-F238E27FC236}">
                <a16:creationId xmlns:a16="http://schemas.microsoft.com/office/drawing/2014/main" id="{5B488F52-9C4F-3F42-4B5D-100F22C708F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242000" y="3239092"/>
            <a:ext cx="15840000" cy="6840000"/>
          </a:xfrm>
        </p:spPr>
        <p:txBody>
          <a:bodyPr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grpSp>
        <p:nvGrpSpPr>
          <p:cNvPr id="43" name="Grupp 42">
            <a:extLst>
              <a:ext uri="{FF2B5EF4-FFF2-40B4-BE49-F238E27FC236}">
                <a16:creationId xmlns:a16="http://schemas.microsoft.com/office/drawing/2014/main" id="{7A23552D-3732-C0B5-E1B6-21C705E2F71F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44" name="Bild 43">
              <a:extLst>
                <a:ext uri="{FF2B5EF4-FFF2-40B4-BE49-F238E27FC236}">
                  <a16:creationId xmlns:a16="http://schemas.microsoft.com/office/drawing/2014/main" id="{1CA7B898-59A2-533E-C977-9283764423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45" name="Bild 44">
              <a:extLst>
                <a:ext uri="{FF2B5EF4-FFF2-40B4-BE49-F238E27FC236}">
                  <a16:creationId xmlns:a16="http://schemas.microsoft.com/office/drawing/2014/main" id="{02EA1F93-9F6F-99CC-EA7B-54D6359002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3" name="Platshållare för sidfot 5">
            <a:extLst>
              <a:ext uri="{FF2B5EF4-FFF2-40B4-BE49-F238E27FC236}">
                <a16:creationId xmlns:a16="http://schemas.microsoft.com/office/drawing/2014/main" id="{71137FAD-ABC3-9EB8-4D49-7CF66C27F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322839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7545468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våspaltsida_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ACC9BDD-2A63-4704-82E4-11575AE255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A7763FE-5C0D-4543-80BD-2B9936FC6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9600"/>
            <a:ext cx="15840000" cy="205200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9E9CB98B-6CDA-4906-9342-37A4C0ABF2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3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grpSp>
        <p:nvGrpSpPr>
          <p:cNvPr id="15" name="Grupp 14">
            <a:extLst>
              <a:ext uri="{FF2B5EF4-FFF2-40B4-BE49-F238E27FC236}">
                <a16:creationId xmlns:a16="http://schemas.microsoft.com/office/drawing/2014/main" id="{018718AE-EF03-C6A8-4DF3-B1579BF0EE2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6" name="Bild 15">
              <a:extLst>
                <a:ext uri="{FF2B5EF4-FFF2-40B4-BE49-F238E27FC236}">
                  <a16:creationId xmlns:a16="http://schemas.microsoft.com/office/drawing/2014/main" id="{60DC6478-B658-B7D0-AE09-4EFBFD58BD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F74FD982-7983-7D64-D405-41229F78FE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21" name="Platshållare för datum 3">
            <a:extLst>
              <a:ext uri="{FF2B5EF4-FFF2-40B4-BE49-F238E27FC236}">
                <a16:creationId xmlns:a16="http://schemas.microsoft.com/office/drawing/2014/main" id="{1783EC63-79BB-77E8-2181-41E0C882DC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2025-06-03</a:t>
            </a:fld>
            <a:endParaRPr lang="sv-SE"/>
          </a:p>
        </p:txBody>
      </p:sp>
      <p:sp>
        <p:nvSpPr>
          <p:cNvPr id="22" name="Platshållare för bildnummer 5">
            <a:extLst>
              <a:ext uri="{FF2B5EF4-FFF2-40B4-BE49-F238E27FC236}">
                <a16:creationId xmlns:a16="http://schemas.microsoft.com/office/drawing/2014/main" id="{D1758E46-E2BA-B68B-6F52-E6C6CEAF6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23" name="Platshållare för sidfot 5">
            <a:extLst>
              <a:ext uri="{FF2B5EF4-FFF2-40B4-BE49-F238E27FC236}">
                <a16:creationId xmlns:a16="http://schemas.microsoft.com/office/drawing/2014/main" id="{F3FBF16E-2EBB-59D5-909D-2D594D131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322839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7672342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sida_med_bild_vänste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A8A76C47-4FA5-4279-B7ED-1F6CD04EF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318603" y="10548000"/>
            <a:ext cx="6084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68B261CB-FEFC-4868-A181-B9DE8D0EA8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53204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2DD169D-E447-4789-8673-AFA93CC4C0FC}" type="datetime1">
              <a:rPr lang="sv-SE" smtClean="0"/>
              <a:pPr/>
              <a:t>2025-06-03</a:t>
            </a:fld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0EC73F62-C798-47FE-A71E-BE7E86BC3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19804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grpSp>
        <p:nvGrpSpPr>
          <p:cNvPr id="36" name="Grupp 35">
            <a:extLst>
              <a:ext uri="{FF2B5EF4-FFF2-40B4-BE49-F238E27FC236}">
                <a16:creationId xmlns:a16="http://schemas.microsoft.com/office/drawing/2014/main" id="{0DB1CF83-948A-3C08-8F45-26B724985FBC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37" name="Bild 36">
              <a:extLst>
                <a:ext uri="{FF2B5EF4-FFF2-40B4-BE49-F238E27FC236}">
                  <a16:creationId xmlns:a16="http://schemas.microsoft.com/office/drawing/2014/main" id="{30D25779-0EE3-115C-0F10-EB3643FA9BC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38" name="Bild 37">
              <a:extLst>
                <a:ext uri="{FF2B5EF4-FFF2-40B4-BE49-F238E27FC236}">
                  <a16:creationId xmlns:a16="http://schemas.microsoft.com/office/drawing/2014/main" id="{E3E5DDCE-AC70-2774-BE28-F556695E84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13" name="Platshållare för text 2">
            <a:extLst>
              <a:ext uri="{FF2B5EF4-FFF2-40B4-BE49-F238E27FC236}">
                <a16:creationId xmlns:a16="http://schemas.microsoft.com/office/drawing/2014/main" id="{F026782C-3D7A-17F2-5918-28639A7693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826091" y="3240000"/>
            <a:ext cx="756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4" name="Rubrik 106">
            <a:extLst>
              <a:ext uri="{FF2B5EF4-FFF2-40B4-BE49-F238E27FC236}">
                <a16:creationId xmlns:a16="http://schemas.microsoft.com/office/drawing/2014/main" id="{F9F80C19-D75E-41AA-A755-74DD2587E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6091" y="759600"/>
            <a:ext cx="7560000" cy="2052000"/>
          </a:xfrm>
        </p:spPr>
        <p:txBody>
          <a:bodyPr bIns="0"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5" name="Platshållare för bild 11">
            <a:extLst>
              <a:ext uri="{FF2B5EF4-FFF2-40B4-BE49-F238E27FC236}">
                <a16:creationId xmlns:a16="http://schemas.microsoft.com/office/drawing/2014/main" id="{BA18EB43-EC39-DEB1-4F75-6CDEE023D6E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-1907"/>
            <a:ext cx="9000000" cy="11311257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0090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sida_med_bild_höge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>
            <a:extLst>
              <a:ext uri="{FF2B5EF4-FFF2-40B4-BE49-F238E27FC236}">
                <a16:creationId xmlns:a16="http://schemas.microsoft.com/office/drawing/2014/main" id="{2371849D-5CFA-C47E-F676-A874570709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11" name="Platshållare för bild 10">
            <a:extLst>
              <a:ext uri="{FF2B5EF4-FFF2-40B4-BE49-F238E27FC236}">
                <a16:creationId xmlns:a16="http://schemas.microsoft.com/office/drawing/2014/main" id="{4BB72E08-77C3-8B82-913C-313B37DED62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1104100" y="-1907"/>
            <a:ext cx="9000000" cy="11311257"/>
          </a:xfrm>
          <a:custGeom>
            <a:avLst/>
            <a:gdLst>
              <a:gd name="connsiteX0" fmla="*/ 7551786 w 9000000"/>
              <a:gd name="connsiteY0" fmla="*/ 8968950 h 11311257"/>
              <a:gd name="connsiteX1" fmla="*/ 6652806 w 9000000"/>
              <a:gd name="connsiteY1" fmla="*/ 9867930 h 11311257"/>
              <a:gd name="connsiteX2" fmla="*/ 6652806 w 9000000"/>
              <a:gd name="connsiteY2" fmla="*/ 10766911 h 11311257"/>
              <a:gd name="connsiteX3" fmla="*/ 7551786 w 9000000"/>
              <a:gd name="connsiteY3" fmla="*/ 10766911 h 11311257"/>
              <a:gd name="connsiteX4" fmla="*/ 8450768 w 9000000"/>
              <a:gd name="connsiteY4" fmla="*/ 9867930 h 11311257"/>
              <a:gd name="connsiteX5" fmla="*/ 7551786 w 9000000"/>
              <a:gd name="connsiteY5" fmla="*/ 8968950 h 11311257"/>
              <a:gd name="connsiteX6" fmla="*/ 0 w 9000000"/>
              <a:gd name="connsiteY6" fmla="*/ 0 h 11311257"/>
              <a:gd name="connsiteX7" fmla="*/ 9000000 w 9000000"/>
              <a:gd name="connsiteY7" fmla="*/ 0 h 11311257"/>
              <a:gd name="connsiteX8" fmla="*/ 9000000 w 9000000"/>
              <a:gd name="connsiteY8" fmla="*/ 11311257 h 11311257"/>
              <a:gd name="connsiteX9" fmla="*/ 0 w 9000000"/>
              <a:gd name="connsiteY9" fmla="*/ 11311257 h 11311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000000" h="11311257">
                <a:moveTo>
                  <a:pt x="7551786" y="8968950"/>
                </a:moveTo>
                <a:cubicBezTo>
                  <a:pt x="7055292" y="8968950"/>
                  <a:pt x="6652806" y="9371437"/>
                  <a:pt x="6652806" y="9867930"/>
                </a:cubicBezTo>
                <a:lnTo>
                  <a:pt x="6652806" y="10766911"/>
                </a:lnTo>
                <a:cubicBezTo>
                  <a:pt x="6652806" y="10766911"/>
                  <a:pt x="7551786" y="10766911"/>
                  <a:pt x="7551786" y="10766911"/>
                </a:cubicBezTo>
                <a:cubicBezTo>
                  <a:pt x="8048280" y="10766911"/>
                  <a:pt x="8450768" y="10364424"/>
                  <a:pt x="8450768" y="9867930"/>
                </a:cubicBezTo>
                <a:cubicBezTo>
                  <a:pt x="8450768" y="9371437"/>
                  <a:pt x="8048280" y="8968950"/>
                  <a:pt x="7551786" y="8968950"/>
                </a:cubicBezTo>
                <a:close/>
                <a:moveTo>
                  <a:pt x="0" y="0"/>
                </a:moveTo>
                <a:lnTo>
                  <a:pt x="9000000" y="0"/>
                </a:lnTo>
                <a:lnTo>
                  <a:pt x="9000000" y="11311257"/>
                </a:lnTo>
                <a:lnTo>
                  <a:pt x="0" y="11311257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  <p:sp>
        <p:nvSpPr>
          <p:cNvPr id="6" name="Platshållare för bild 11">
            <a:extLst>
              <a:ext uri="{FF2B5EF4-FFF2-40B4-BE49-F238E27FC236}">
                <a16:creationId xmlns:a16="http://schemas.microsoft.com/office/drawing/2014/main" id="{1225C724-E477-1380-A934-93D3F53CB83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2302522" y="0"/>
            <a:ext cx="9000000" cy="11309350"/>
          </a:xfrm>
          <a:solidFill>
            <a:schemeClr val="bg1"/>
          </a:solidFill>
        </p:spPr>
        <p:txBody>
          <a:bodyPr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/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  <p:sp>
        <p:nvSpPr>
          <p:cNvPr id="7" name="Platshållare för text 2">
            <a:extLst>
              <a:ext uri="{FF2B5EF4-FFF2-40B4-BE49-F238E27FC236}">
                <a16:creationId xmlns:a16="http://schemas.microsoft.com/office/drawing/2014/main" id="{A12E0FAE-7077-6068-8382-A9095BF5B3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2000" y="3240000"/>
            <a:ext cx="864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8" name="Rubrik 106">
            <a:extLst>
              <a:ext uri="{FF2B5EF4-FFF2-40B4-BE49-F238E27FC236}">
                <a16:creationId xmlns:a16="http://schemas.microsoft.com/office/drawing/2014/main" id="{5069FD89-84A3-DA98-9D26-F0198B7F8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9600"/>
            <a:ext cx="8640000" cy="2052000"/>
          </a:xfrm>
        </p:spPr>
        <p:txBody>
          <a:bodyPr bIns="0"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4" name="Platshållare för sidfot 2">
            <a:extLst>
              <a:ext uri="{FF2B5EF4-FFF2-40B4-BE49-F238E27FC236}">
                <a16:creationId xmlns:a16="http://schemas.microsoft.com/office/drawing/2014/main" id="{0955F523-DC9C-9A33-971C-E2A5B3FD351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757600" y="10548000"/>
            <a:ext cx="71676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5" name="Platshållare för datum 3">
            <a:extLst>
              <a:ext uri="{FF2B5EF4-FFF2-40B4-BE49-F238E27FC236}">
                <a16:creationId xmlns:a16="http://schemas.microsoft.com/office/drawing/2014/main" id="{A8609803-2BD2-EE23-740E-802C47BF7572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77503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3E1DA4E-B23A-42CD-82EE-75C65057215D}" type="datetime1">
              <a:rPr lang="sv-SE" smtClean="0"/>
              <a:pPr/>
              <a:t>2025-06-03</a:t>
            </a:fld>
            <a:endParaRPr lang="sv-SE"/>
          </a:p>
        </p:txBody>
      </p:sp>
      <p:sp>
        <p:nvSpPr>
          <p:cNvPr id="16" name="Platshållare för bildnummer 4">
            <a:extLst>
              <a:ext uri="{FF2B5EF4-FFF2-40B4-BE49-F238E27FC236}">
                <a16:creationId xmlns:a16="http://schemas.microsoft.com/office/drawing/2014/main" id="{EEDEC0E0-F968-24BA-1865-501F41159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4163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sv-SE" smtClean="0"/>
              <a:pPr/>
              <a:t>‹#›</a:t>
            </a:fld>
            <a:endParaRPr lang="sv-SE"/>
          </a:p>
        </p:txBody>
      </p:sp>
      <p:grpSp>
        <p:nvGrpSpPr>
          <p:cNvPr id="19" name="Grupp 18">
            <a:extLst>
              <a:ext uri="{FF2B5EF4-FFF2-40B4-BE49-F238E27FC236}">
                <a16:creationId xmlns:a16="http://schemas.microsoft.com/office/drawing/2014/main" id="{E2D06B91-E4F4-02B0-7B37-218258E307E9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20" name="Bild 19">
              <a:extLst>
                <a:ext uri="{FF2B5EF4-FFF2-40B4-BE49-F238E27FC236}">
                  <a16:creationId xmlns:a16="http://schemas.microsoft.com/office/drawing/2014/main" id="{7580A8A2-6AFE-4A23-58B1-D8184B5FF9B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21" name="Bild 20">
              <a:extLst>
                <a:ext uri="{FF2B5EF4-FFF2-40B4-BE49-F238E27FC236}">
                  <a16:creationId xmlns:a16="http://schemas.microsoft.com/office/drawing/2014/main" id="{79ED422F-7D66-F311-2B3F-533B72FF23E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688601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_Bild(Vård)-Vinröd_mö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bild 6">
            <a:extLst>
              <a:ext uri="{FF2B5EF4-FFF2-40B4-BE49-F238E27FC236}">
                <a16:creationId xmlns:a16="http://schemas.microsoft.com/office/drawing/2014/main" id="{635DABA6-B890-B21A-8232-4AD4157CCE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50" y="0"/>
            <a:ext cx="20104100" cy="11343307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5E6A1E8C-06B6-FE84-5F23-A8DE83F11630}"/>
              </a:ext>
            </a:extLst>
          </p:cNvPr>
          <p:cNvSpPr/>
          <p:nvPr userDrawn="1"/>
        </p:nvSpPr>
        <p:spPr>
          <a:xfrm>
            <a:off x="-6350" y="0"/>
            <a:ext cx="11924258" cy="11343307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80409"/>
                </a:schemeClr>
              </a:gs>
              <a:gs pos="98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13" name="Underrubrik 2">
            <a:extLst>
              <a:ext uri="{FF2B5EF4-FFF2-40B4-BE49-F238E27FC236}">
                <a16:creationId xmlns:a16="http://schemas.microsoft.com/office/drawing/2014/main" id="{10AF6820-499B-E3FE-4D90-926C8CD06C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sp>
        <p:nvSpPr>
          <p:cNvPr id="54" name="textruta 53">
            <a:extLst>
              <a:ext uri="{FF2B5EF4-FFF2-40B4-BE49-F238E27FC236}">
                <a16:creationId xmlns:a16="http://schemas.microsoft.com/office/drawing/2014/main" id="{70A80DFD-2EF3-263F-E0D3-4F2A69095E29}"/>
              </a:ext>
            </a:extLst>
          </p:cNvPr>
          <p:cNvSpPr txBox="1"/>
          <p:nvPr userDrawn="1"/>
        </p:nvSpPr>
        <p:spPr>
          <a:xfrm>
            <a:off x="21497731" y="76324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grpSp>
        <p:nvGrpSpPr>
          <p:cNvPr id="8" name="Grupp 7">
            <a:extLst>
              <a:ext uri="{FF2B5EF4-FFF2-40B4-BE49-F238E27FC236}">
                <a16:creationId xmlns:a16="http://schemas.microsoft.com/office/drawing/2014/main" id="{1C913480-2908-8406-6E25-B7ECDA02D5E2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9" name="Bild 8">
              <a:extLst>
                <a:ext uri="{FF2B5EF4-FFF2-40B4-BE49-F238E27FC236}">
                  <a16:creationId xmlns:a16="http://schemas.microsoft.com/office/drawing/2014/main" id="{B92FEAB0-FE55-BBF5-A189-AB46908364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0" name="Bild 9">
              <a:extLst>
                <a:ext uri="{FF2B5EF4-FFF2-40B4-BE49-F238E27FC236}">
                  <a16:creationId xmlns:a16="http://schemas.microsoft.com/office/drawing/2014/main" id="{7DF4329B-88BE-F299-2070-02117A1F03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5306856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sto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 10">
            <a:extLst>
              <a:ext uri="{FF2B5EF4-FFF2-40B4-BE49-F238E27FC236}">
                <a16:creationId xmlns:a16="http://schemas.microsoft.com/office/drawing/2014/main" id="{5FDFB973-E8EF-E17D-C0FB-867D393A7B00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2" name="Bild 11">
              <a:extLst>
                <a:ext uri="{FF2B5EF4-FFF2-40B4-BE49-F238E27FC236}">
                  <a16:creationId xmlns:a16="http://schemas.microsoft.com/office/drawing/2014/main" id="{97E4FEE6-0FF3-1C6D-1DF5-210CA699DD7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5" name="Bild 14">
              <a:extLst>
                <a:ext uri="{FF2B5EF4-FFF2-40B4-BE49-F238E27FC236}">
                  <a16:creationId xmlns:a16="http://schemas.microsoft.com/office/drawing/2014/main" id="{15545271-AD95-D88B-2106-FED669C5B0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2" name="Platshållare för innehåll 2">
            <a:extLst>
              <a:ext uri="{FF2B5EF4-FFF2-40B4-BE49-F238E27FC236}">
                <a16:creationId xmlns:a16="http://schemas.microsoft.com/office/drawing/2014/main" id="{DFF8D528-3013-8A0C-4A04-9D1407F3E0A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242000" y="2089423"/>
            <a:ext cx="15840000" cy="7920000"/>
          </a:xfrm>
          <a:solidFill>
            <a:schemeClr val="bg1">
              <a:alpha val="0"/>
            </a:schemeClr>
          </a:solidFill>
        </p:spPr>
        <p:txBody>
          <a:bodyPr anchor="ctr">
            <a:noAutofit/>
          </a:bodyPr>
          <a:lstStyle>
            <a:lvl1pPr algn="ctr">
              <a:buNone/>
              <a:defRPr sz="3200">
                <a:solidFill>
                  <a:schemeClr val="tx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på en ikon för att infoga innehåll</a:t>
            </a:r>
          </a:p>
        </p:txBody>
      </p:sp>
      <p:sp>
        <p:nvSpPr>
          <p:cNvPr id="4" name="Rubrik 12">
            <a:extLst>
              <a:ext uri="{FF2B5EF4-FFF2-40B4-BE49-F238E27FC236}">
                <a16:creationId xmlns:a16="http://schemas.microsoft.com/office/drawing/2014/main" id="{945D2D78-6FA1-D3B3-6756-7DCAA2530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3765" y="758131"/>
            <a:ext cx="15840000" cy="104326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6" name="Platshållare för datum 3">
            <a:extLst>
              <a:ext uri="{FF2B5EF4-FFF2-40B4-BE49-F238E27FC236}">
                <a16:creationId xmlns:a16="http://schemas.microsoft.com/office/drawing/2014/main" id="{F61C49C4-544E-06FF-D2D3-D6DBFB2E2F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2025-06-03</a:t>
            </a:fld>
            <a:endParaRPr lang="sv-SE"/>
          </a:p>
        </p:txBody>
      </p:sp>
      <p:sp>
        <p:nvSpPr>
          <p:cNvPr id="7" name="Platshållare för bildnummer 5">
            <a:extLst>
              <a:ext uri="{FF2B5EF4-FFF2-40B4-BE49-F238E27FC236}">
                <a16:creationId xmlns:a16="http://schemas.microsoft.com/office/drawing/2014/main" id="{2BE2F662-9F9D-61DE-18A9-9D7AC61E9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166C0C4C-8FE9-9A7B-C423-14C86646E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7600" y="10548000"/>
            <a:ext cx="143244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259373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ssida_med_bildbubbla_höge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text 2">
            <a:extLst>
              <a:ext uri="{FF2B5EF4-FFF2-40B4-BE49-F238E27FC236}">
                <a16:creationId xmlns:a16="http://schemas.microsoft.com/office/drawing/2014/main" id="{A12E0FAE-7077-6068-8382-A9095BF5B3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2000" y="3240000"/>
            <a:ext cx="828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8" name="Rubrik 106">
            <a:extLst>
              <a:ext uri="{FF2B5EF4-FFF2-40B4-BE49-F238E27FC236}">
                <a16:creationId xmlns:a16="http://schemas.microsoft.com/office/drawing/2014/main" id="{5069FD89-84A3-DA98-9D26-F0198B7F8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8131"/>
            <a:ext cx="8280000" cy="205200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CA76D545-8EEB-9CD2-2DFC-67DFCD1BC0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2025-06-03</a:t>
            </a:fld>
            <a:endParaRPr lang="sv-SE"/>
          </a:p>
        </p:txBody>
      </p:sp>
      <p:sp>
        <p:nvSpPr>
          <p:cNvPr id="3" name="Platshållare för bildnummer 5">
            <a:extLst>
              <a:ext uri="{FF2B5EF4-FFF2-40B4-BE49-F238E27FC236}">
                <a16:creationId xmlns:a16="http://schemas.microsoft.com/office/drawing/2014/main" id="{91A99BA0-7BAE-145E-E53F-6FBBD86BF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4" name="Platshållare för sidfot 5">
            <a:extLst>
              <a:ext uri="{FF2B5EF4-FFF2-40B4-BE49-F238E27FC236}">
                <a16:creationId xmlns:a16="http://schemas.microsoft.com/office/drawing/2014/main" id="{155DB2E7-956E-4BEC-C369-0056BCAFF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1" name="Platshållare för bild 10">
            <a:extLst>
              <a:ext uri="{FF2B5EF4-FFF2-40B4-BE49-F238E27FC236}">
                <a16:creationId xmlns:a16="http://schemas.microsoft.com/office/drawing/2014/main" id="{866ADBD5-CC6E-EE18-4ADC-BFD204AF4A33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0231058" y="758131"/>
            <a:ext cx="8874937" cy="9240134"/>
          </a:xfrm>
          <a:custGeom>
            <a:avLst/>
            <a:gdLst>
              <a:gd name="connsiteX0" fmla="*/ 4434141 w 8874937"/>
              <a:gd name="connsiteY0" fmla="*/ 0 h 9240134"/>
              <a:gd name="connsiteX1" fmla="*/ 8868196 w 8874937"/>
              <a:gd name="connsiteY1" fmla="*/ 4434055 h 9240134"/>
              <a:gd name="connsiteX2" fmla="*/ 8868196 w 8874937"/>
              <a:gd name="connsiteY2" fmla="*/ 4767750 h 9240134"/>
              <a:gd name="connsiteX3" fmla="*/ 8863190 w 8874937"/>
              <a:gd name="connsiteY3" fmla="*/ 8214634 h 9240134"/>
              <a:gd name="connsiteX4" fmla="*/ 8860960 w 8874937"/>
              <a:gd name="connsiteY4" fmla="*/ 8326350 h 9240134"/>
              <a:gd name="connsiteX5" fmla="*/ 8774752 w 8874937"/>
              <a:gd name="connsiteY5" fmla="*/ 8279558 h 9240134"/>
              <a:gd name="connsiteX6" fmla="*/ 8424828 w 8874937"/>
              <a:gd name="connsiteY6" fmla="*/ 8208912 h 9240134"/>
              <a:gd name="connsiteX7" fmla="*/ 7525848 w 8874937"/>
              <a:gd name="connsiteY7" fmla="*/ 9107892 h 9240134"/>
              <a:gd name="connsiteX8" fmla="*/ 7525848 w 8874937"/>
              <a:gd name="connsiteY8" fmla="*/ 9236269 h 9240134"/>
              <a:gd name="connsiteX9" fmla="*/ 6773866 w 8874937"/>
              <a:gd name="connsiteY9" fmla="*/ 9240134 h 9240134"/>
              <a:gd name="connsiteX10" fmla="*/ 5038677 w 8874937"/>
              <a:gd name="connsiteY10" fmla="*/ 9229376 h 9240134"/>
              <a:gd name="connsiteX11" fmla="*/ 86 w 8874937"/>
              <a:gd name="connsiteY11" fmla="*/ 4434055 h 9240134"/>
              <a:gd name="connsiteX12" fmla="*/ 4434141 w 8874937"/>
              <a:gd name="connsiteY12" fmla="*/ 0 h 9240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874937" h="9240134">
                <a:moveTo>
                  <a:pt x="4434141" y="0"/>
                </a:moveTo>
                <a:cubicBezTo>
                  <a:pt x="6883002" y="0"/>
                  <a:pt x="8868196" y="1985194"/>
                  <a:pt x="8868196" y="4434055"/>
                </a:cubicBezTo>
                <a:lnTo>
                  <a:pt x="8868196" y="4767750"/>
                </a:lnTo>
                <a:cubicBezTo>
                  <a:pt x="8868196" y="6757450"/>
                  <a:pt x="8886290" y="7014056"/>
                  <a:pt x="8863190" y="8214634"/>
                </a:cubicBezTo>
                <a:lnTo>
                  <a:pt x="8860960" y="8326350"/>
                </a:lnTo>
                <a:lnTo>
                  <a:pt x="8774752" y="8279558"/>
                </a:lnTo>
                <a:cubicBezTo>
                  <a:pt x="8667200" y="8234067"/>
                  <a:pt x="8548952" y="8208912"/>
                  <a:pt x="8424828" y="8208912"/>
                </a:cubicBezTo>
                <a:cubicBezTo>
                  <a:pt x="7928334" y="8208912"/>
                  <a:pt x="7525848" y="8611399"/>
                  <a:pt x="7525848" y="9107892"/>
                </a:cubicBezTo>
                <a:lnTo>
                  <a:pt x="7525848" y="9236269"/>
                </a:lnTo>
                <a:lnTo>
                  <a:pt x="6773866" y="9240134"/>
                </a:lnTo>
                <a:lnTo>
                  <a:pt x="5038677" y="9229376"/>
                </a:lnTo>
                <a:cubicBezTo>
                  <a:pt x="1640464" y="9256690"/>
                  <a:pt x="-13768" y="7327741"/>
                  <a:pt x="86" y="4434055"/>
                </a:cubicBezTo>
                <a:cubicBezTo>
                  <a:pt x="86" y="1985194"/>
                  <a:pt x="1985280" y="0"/>
                  <a:pt x="4434141" y="0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i</a:t>
            </a:r>
            <a:r>
              <a:rPr lang="en-US"/>
              <a:t> form</a:t>
            </a:r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D6A75E8D-F914-3186-0324-87748F393A58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B11B87CC-40C5-2FD9-F74C-9B92F2165A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1EFB36D1-C788-1CA8-6D83-6A03156962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0347028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ssida_med_bildbubbla_vänste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upp 67">
            <a:extLst>
              <a:ext uri="{FF2B5EF4-FFF2-40B4-BE49-F238E27FC236}">
                <a16:creationId xmlns:a16="http://schemas.microsoft.com/office/drawing/2014/main" id="{ECA9E46C-A192-E66A-A053-2D035793388F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9" name="Bild 68">
              <a:extLst>
                <a:ext uri="{FF2B5EF4-FFF2-40B4-BE49-F238E27FC236}">
                  <a16:creationId xmlns:a16="http://schemas.microsoft.com/office/drawing/2014/main" id="{26DFF6B6-BCF3-4710-9653-A2D3401BE14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0" name="Bild 69">
              <a:extLst>
                <a:ext uri="{FF2B5EF4-FFF2-40B4-BE49-F238E27FC236}">
                  <a16:creationId xmlns:a16="http://schemas.microsoft.com/office/drawing/2014/main" id="{2B9A62BA-B461-3208-3661-A04EC37019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3" name="Platshållare för bild 55">
            <a:extLst>
              <a:ext uri="{FF2B5EF4-FFF2-40B4-BE49-F238E27FC236}">
                <a16:creationId xmlns:a16="http://schemas.microsoft.com/office/drawing/2014/main" id="{89A43912-410F-9E93-0855-6EBEDBBD529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98759" y="758131"/>
            <a:ext cx="8874937" cy="9240134"/>
          </a:xfrm>
          <a:custGeom>
            <a:avLst/>
            <a:gdLst>
              <a:gd name="connsiteX0" fmla="*/ 0 w 8868110"/>
              <a:gd name="connsiteY0" fmla="*/ 4434055 h 9201805"/>
              <a:gd name="connsiteX1" fmla="*/ 4434055 w 8868110"/>
              <a:gd name="connsiteY1" fmla="*/ 0 h 9201805"/>
              <a:gd name="connsiteX2" fmla="*/ 4434055 w 8868110"/>
              <a:gd name="connsiteY2" fmla="*/ 0 h 9201805"/>
              <a:gd name="connsiteX3" fmla="*/ 8868110 w 8868110"/>
              <a:gd name="connsiteY3" fmla="*/ 4434055 h 9201805"/>
              <a:gd name="connsiteX4" fmla="*/ 8868110 w 8868110"/>
              <a:gd name="connsiteY4" fmla="*/ 4767750 h 9201805"/>
              <a:gd name="connsiteX5" fmla="*/ 4434055 w 8868110"/>
              <a:gd name="connsiteY5" fmla="*/ 9201805 h 9201805"/>
              <a:gd name="connsiteX6" fmla="*/ 4434055 w 8868110"/>
              <a:gd name="connsiteY6" fmla="*/ 9201805 h 9201805"/>
              <a:gd name="connsiteX7" fmla="*/ 0 w 8868110"/>
              <a:gd name="connsiteY7" fmla="*/ 4767750 h 9201805"/>
              <a:gd name="connsiteX8" fmla="*/ 0 w 8868110"/>
              <a:gd name="connsiteY8" fmla="*/ 4434055 h 9201805"/>
              <a:gd name="connsiteX0" fmla="*/ 0 w 8868110"/>
              <a:gd name="connsiteY0" fmla="*/ 4434055 h 9284932"/>
              <a:gd name="connsiteX1" fmla="*/ 4434055 w 8868110"/>
              <a:gd name="connsiteY1" fmla="*/ 0 h 9284932"/>
              <a:gd name="connsiteX2" fmla="*/ 4434055 w 8868110"/>
              <a:gd name="connsiteY2" fmla="*/ 0 h 9284932"/>
              <a:gd name="connsiteX3" fmla="*/ 8868110 w 8868110"/>
              <a:gd name="connsiteY3" fmla="*/ 4434055 h 9284932"/>
              <a:gd name="connsiteX4" fmla="*/ 8868110 w 8868110"/>
              <a:gd name="connsiteY4" fmla="*/ 4767750 h 9284932"/>
              <a:gd name="connsiteX5" fmla="*/ 4434055 w 8868110"/>
              <a:gd name="connsiteY5" fmla="*/ 9201805 h 9284932"/>
              <a:gd name="connsiteX6" fmla="*/ 3270273 w 8868110"/>
              <a:gd name="connsiteY6" fmla="*/ 9284932 h 9284932"/>
              <a:gd name="connsiteX7" fmla="*/ 0 w 8868110"/>
              <a:gd name="connsiteY7" fmla="*/ 4767750 h 9284932"/>
              <a:gd name="connsiteX8" fmla="*/ 0 w 8868110"/>
              <a:gd name="connsiteY8" fmla="*/ 4434055 h 9284932"/>
              <a:gd name="connsiteX0" fmla="*/ 0 w 9874717"/>
              <a:gd name="connsiteY0" fmla="*/ 4434055 h 9284932"/>
              <a:gd name="connsiteX1" fmla="*/ 4434055 w 9874717"/>
              <a:gd name="connsiteY1" fmla="*/ 0 h 9284932"/>
              <a:gd name="connsiteX2" fmla="*/ 4434055 w 9874717"/>
              <a:gd name="connsiteY2" fmla="*/ 0 h 9284932"/>
              <a:gd name="connsiteX3" fmla="*/ 8868110 w 9874717"/>
              <a:gd name="connsiteY3" fmla="*/ 4434055 h 9284932"/>
              <a:gd name="connsiteX4" fmla="*/ 8868110 w 9874717"/>
              <a:gd name="connsiteY4" fmla="*/ 4767750 h 9284932"/>
              <a:gd name="connsiteX5" fmla="*/ 8756673 w 9874717"/>
              <a:gd name="connsiteY5" fmla="*/ 9146387 h 9284932"/>
              <a:gd name="connsiteX6" fmla="*/ 3270273 w 9874717"/>
              <a:gd name="connsiteY6" fmla="*/ 9284932 h 9284932"/>
              <a:gd name="connsiteX7" fmla="*/ 0 w 9874717"/>
              <a:gd name="connsiteY7" fmla="*/ 4767750 h 9284932"/>
              <a:gd name="connsiteX8" fmla="*/ 0 w 9874717"/>
              <a:gd name="connsiteY8" fmla="*/ 4434055 h 9284932"/>
              <a:gd name="connsiteX0" fmla="*/ 0 w 9100960"/>
              <a:gd name="connsiteY0" fmla="*/ 4434055 h 9284932"/>
              <a:gd name="connsiteX1" fmla="*/ 4434055 w 9100960"/>
              <a:gd name="connsiteY1" fmla="*/ 0 h 9284932"/>
              <a:gd name="connsiteX2" fmla="*/ 4434055 w 9100960"/>
              <a:gd name="connsiteY2" fmla="*/ 0 h 9284932"/>
              <a:gd name="connsiteX3" fmla="*/ 8868110 w 9100960"/>
              <a:gd name="connsiteY3" fmla="*/ 4434055 h 9284932"/>
              <a:gd name="connsiteX4" fmla="*/ 8868110 w 9100960"/>
              <a:gd name="connsiteY4" fmla="*/ 4767750 h 9284932"/>
              <a:gd name="connsiteX5" fmla="*/ 8756673 w 9100960"/>
              <a:gd name="connsiteY5" fmla="*/ 9146387 h 9284932"/>
              <a:gd name="connsiteX6" fmla="*/ 3270273 w 9100960"/>
              <a:gd name="connsiteY6" fmla="*/ 9284932 h 9284932"/>
              <a:gd name="connsiteX7" fmla="*/ 0 w 9100960"/>
              <a:gd name="connsiteY7" fmla="*/ 4767750 h 9284932"/>
              <a:gd name="connsiteX8" fmla="*/ 0 w 9100960"/>
              <a:gd name="connsiteY8" fmla="*/ 4434055 h 9284932"/>
              <a:gd name="connsiteX0" fmla="*/ 0 w 8868110"/>
              <a:gd name="connsiteY0" fmla="*/ 4434055 h 9284932"/>
              <a:gd name="connsiteX1" fmla="*/ 4434055 w 8868110"/>
              <a:gd name="connsiteY1" fmla="*/ 0 h 9284932"/>
              <a:gd name="connsiteX2" fmla="*/ 4434055 w 8868110"/>
              <a:gd name="connsiteY2" fmla="*/ 0 h 9284932"/>
              <a:gd name="connsiteX3" fmla="*/ 8868110 w 8868110"/>
              <a:gd name="connsiteY3" fmla="*/ 4434055 h 9284932"/>
              <a:gd name="connsiteX4" fmla="*/ 8868110 w 8868110"/>
              <a:gd name="connsiteY4" fmla="*/ 4767750 h 9284932"/>
              <a:gd name="connsiteX5" fmla="*/ 8756673 w 8868110"/>
              <a:gd name="connsiteY5" fmla="*/ 9146387 h 9284932"/>
              <a:gd name="connsiteX6" fmla="*/ 3270273 w 8868110"/>
              <a:gd name="connsiteY6" fmla="*/ 9284932 h 9284932"/>
              <a:gd name="connsiteX7" fmla="*/ 0 w 8868110"/>
              <a:gd name="connsiteY7" fmla="*/ 4767750 h 9284932"/>
              <a:gd name="connsiteX8" fmla="*/ 0 w 8868110"/>
              <a:gd name="connsiteY8" fmla="*/ 4434055 h 9284932"/>
              <a:gd name="connsiteX0" fmla="*/ 0 w 8963870"/>
              <a:gd name="connsiteY0" fmla="*/ 4434055 h 9284932"/>
              <a:gd name="connsiteX1" fmla="*/ 4434055 w 8963870"/>
              <a:gd name="connsiteY1" fmla="*/ 0 h 9284932"/>
              <a:gd name="connsiteX2" fmla="*/ 4434055 w 8963870"/>
              <a:gd name="connsiteY2" fmla="*/ 0 h 9284932"/>
              <a:gd name="connsiteX3" fmla="*/ 8868110 w 8963870"/>
              <a:gd name="connsiteY3" fmla="*/ 4434055 h 9284932"/>
              <a:gd name="connsiteX4" fmla="*/ 8868110 w 8963870"/>
              <a:gd name="connsiteY4" fmla="*/ 4767750 h 9284932"/>
              <a:gd name="connsiteX5" fmla="*/ 8950637 w 8963870"/>
              <a:gd name="connsiteY5" fmla="*/ 9201805 h 9284932"/>
              <a:gd name="connsiteX6" fmla="*/ 3270273 w 8963870"/>
              <a:gd name="connsiteY6" fmla="*/ 9284932 h 9284932"/>
              <a:gd name="connsiteX7" fmla="*/ 0 w 8963870"/>
              <a:gd name="connsiteY7" fmla="*/ 4767750 h 9284932"/>
              <a:gd name="connsiteX8" fmla="*/ 0 w 8963870"/>
              <a:gd name="connsiteY8" fmla="*/ 4434055 h 9284932"/>
              <a:gd name="connsiteX0" fmla="*/ 0 w 8914489"/>
              <a:gd name="connsiteY0" fmla="*/ 4434055 h 9284932"/>
              <a:gd name="connsiteX1" fmla="*/ 4434055 w 8914489"/>
              <a:gd name="connsiteY1" fmla="*/ 0 h 9284932"/>
              <a:gd name="connsiteX2" fmla="*/ 4434055 w 8914489"/>
              <a:gd name="connsiteY2" fmla="*/ 0 h 9284932"/>
              <a:gd name="connsiteX3" fmla="*/ 8868110 w 8914489"/>
              <a:gd name="connsiteY3" fmla="*/ 4434055 h 9284932"/>
              <a:gd name="connsiteX4" fmla="*/ 8868110 w 8914489"/>
              <a:gd name="connsiteY4" fmla="*/ 4767750 h 9284932"/>
              <a:gd name="connsiteX5" fmla="*/ 8895219 w 8914489"/>
              <a:gd name="connsiteY5" fmla="*/ 9229514 h 9284932"/>
              <a:gd name="connsiteX6" fmla="*/ 3270273 w 8914489"/>
              <a:gd name="connsiteY6" fmla="*/ 9284932 h 9284932"/>
              <a:gd name="connsiteX7" fmla="*/ 0 w 8914489"/>
              <a:gd name="connsiteY7" fmla="*/ 4767750 h 9284932"/>
              <a:gd name="connsiteX8" fmla="*/ 0 w 8914489"/>
              <a:gd name="connsiteY8" fmla="*/ 4434055 h 9284932"/>
              <a:gd name="connsiteX0" fmla="*/ 0 w 8914489"/>
              <a:gd name="connsiteY0" fmla="*/ 4434055 h 9284932"/>
              <a:gd name="connsiteX1" fmla="*/ 4434055 w 8914489"/>
              <a:gd name="connsiteY1" fmla="*/ 0 h 9284932"/>
              <a:gd name="connsiteX2" fmla="*/ 4434055 w 8914489"/>
              <a:gd name="connsiteY2" fmla="*/ 0 h 9284932"/>
              <a:gd name="connsiteX3" fmla="*/ 8868110 w 8914489"/>
              <a:gd name="connsiteY3" fmla="*/ 4434055 h 9284932"/>
              <a:gd name="connsiteX4" fmla="*/ 8868110 w 8914489"/>
              <a:gd name="connsiteY4" fmla="*/ 4767750 h 9284932"/>
              <a:gd name="connsiteX5" fmla="*/ 8895219 w 8914489"/>
              <a:gd name="connsiteY5" fmla="*/ 9229514 h 9284932"/>
              <a:gd name="connsiteX6" fmla="*/ 3270273 w 8914489"/>
              <a:gd name="connsiteY6" fmla="*/ 9284932 h 9284932"/>
              <a:gd name="connsiteX7" fmla="*/ 0 w 8914489"/>
              <a:gd name="connsiteY7" fmla="*/ 4767750 h 9284932"/>
              <a:gd name="connsiteX8" fmla="*/ 0 w 8914489"/>
              <a:gd name="connsiteY8" fmla="*/ 4434055 h 9284932"/>
              <a:gd name="connsiteX0" fmla="*/ 0 w 8914489"/>
              <a:gd name="connsiteY0" fmla="*/ 4434055 h 9301964"/>
              <a:gd name="connsiteX1" fmla="*/ 4434055 w 8914489"/>
              <a:gd name="connsiteY1" fmla="*/ 0 h 9301964"/>
              <a:gd name="connsiteX2" fmla="*/ 4434055 w 8914489"/>
              <a:gd name="connsiteY2" fmla="*/ 0 h 9301964"/>
              <a:gd name="connsiteX3" fmla="*/ 8868110 w 8914489"/>
              <a:gd name="connsiteY3" fmla="*/ 4434055 h 9301964"/>
              <a:gd name="connsiteX4" fmla="*/ 8868110 w 8914489"/>
              <a:gd name="connsiteY4" fmla="*/ 4767750 h 9301964"/>
              <a:gd name="connsiteX5" fmla="*/ 8895219 w 8914489"/>
              <a:gd name="connsiteY5" fmla="*/ 9284932 h 9301964"/>
              <a:gd name="connsiteX6" fmla="*/ 3270273 w 8914489"/>
              <a:gd name="connsiteY6" fmla="*/ 9284932 h 9301964"/>
              <a:gd name="connsiteX7" fmla="*/ 0 w 8914489"/>
              <a:gd name="connsiteY7" fmla="*/ 4767750 h 9301964"/>
              <a:gd name="connsiteX8" fmla="*/ 0 w 8914489"/>
              <a:gd name="connsiteY8" fmla="*/ 4434055 h 9301964"/>
              <a:gd name="connsiteX0" fmla="*/ 0 w 8868110"/>
              <a:gd name="connsiteY0" fmla="*/ 4434055 h 9284932"/>
              <a:gd name="connsiteX1" fmla="*/ 4434055 w 8868110"/>
              <a:gd name="connsiteY1" fmla="*/ 0 h 9284932"/>
              <a:gd name="connsiteX2" fmla="*/ 4434055 w 8868110"/>
              <a:gd name="connsiteY2" fmla="*/ 0 h 9284932"/>
              <a:gd name="connsiteX3" fmla="*/ 8868110 w 8868110"/>
              <a:gd name="connsiteY3" fmla="*/ 4434055 h 9284932"/>
              <a:gd name="connsiteX4" fmla="*/ 8868110 w 8868110"/>
              <a:gd name="connsiteY4" fmla="*/ 4767750 h 9284932"/>
              <a:gd name="connsiteX5" fmla="*/ 8812092 w 8868110"/>
              <a:gd name="connsiteY5" fmla="*/ 9201805 h 9284932"/>
              <a:gd name="connsiteX6" fmla="*/ 3270273 w 8868110"/>
              <a:gd name="connsiteY6" fmla="*/ 9284932 h 9284932"/>
              <a:gd name="connsiteX7" fmla="*/ 0 w 8868110"/>
              <a:gd name="connsiteY7" fmla="*/ 4767750 h 9284932"/>
              <a:gd name="connsiteX8" fmla="*/ 0 w 8868110"/>
              <a:gd name="connsiteY8" fmla="*/ 4434055 h 9284932"/>
              <a:gd name="connsiteX0" fmla="*/ 0 w 8874851"/>
              <a:gd name="connsiteY0" fmla="*/ 4434055 h 9284932"/>
              <a:gd name="connsiteX1" fmla="*/ 4434055 w 8874851"/>
              <a:gd name="connsiteY1" fmla="*/ 0 h 9284932"/>
              <a:gd name="connsiteX2" fmla="*/ 4434055 w 8874851"/>
              <a:gd name="connsiteY2" fmla="*/ 0 h 9284932"/>
              <a:gd name="connsiteX3" fmla="*/ 8868110 w 8874851"/>
              <a:gd name="connsiteY3" fmla="*/ 4434055 h 9284932"/>
              <a:gd name="connsiteX4" fmla="*/ 8868110 w 8874851"/>
              <a:gd name="connsiteY4" fmla="*/ 4767750 h 9284932"/>
              <a:gd name="connsiteX5" fmla="*/ 8839801 w 8874851"/>
              <a:gd name="connsiteY5" fmla="*/ 9229514 h 9284932"/>
              <a:gd name="connsiteX6" fmla="*/ 3270273 w 8874851"/>
              <a:gd name="connsiteY6" fmla="*/ 9284932 h 9284932"/>
              <a:gd name="connsiteX7" fmla="*/ 0 w 8874851"/>
              <a:gd name="connsiteY7" fmla="*/ 4767750 h 9284932"/>
              <a:gd name="connsiteX8" fmla="*/ 0 w 8874851"/>
              <a:gd name="connsiteY8" fmla="*/ 4434055 h 9284932"/>
              <a:gd name="connsiteX0" fmla="*/ 0 w 8874851"/>
              <a:gd name="connsiteY0" fmla="*/ 4434055 h 9284932"/>
              <a:gd name="connsiteX1" fmla="*/ 4434055 w 8874851"/>
              <a:gd name="connsiteY1" fmla="*/ 0 h 9284932"/>
              <a:gd name="connsiteX2" fmla="*/ 4434055 w 8874851"/>
              <a:gd name="connsiteY2" fmla="*/ 0 h 9284932"/>
              <a:gd name="connsiteX3" fmla="*/ 8868110 w 8874851"/>
              <a:gd name="connsiteY3" fmla="*/ 4434055 h 9284932"/>
              <a:gd name="connsiteX4" fmla="*/ 8868110 w 8874851"/>
              <a:gd name="connsiteY4" fmla="*/ 4767750 h 9284932"/>
              <a:gd name="connsiteX5" fmla="*/ 8839801 w 8874851"/>
              <a:gd name="connsiteY5" fmla="*/ 9229514 h 9284932"/>
              <a:gd name="connsiteX6" fmla="*/ 4821982 w 8874851"/>
              <a:gd name="connsiteY6" fmla="*/ 9284932 h 9284932"/>
              <a:gd name="connsiteX7" fmla="*/ 0 w 8874851"/>
              <a:gd name="connsiteY7" fmla="*/ 4767750 h 9284932"/>
              <a:gd name="connsiteX8" fmla="*/ 0 w 8874851"/>
              <a:gd name="connsiteY8" fmla="*/ 4434055 h 9284932"/>
              <a:gd name="connsiteX0" fmla="*/ 0 w 8874851"/>
              <a:gd name="connsiteY0" fmla="*/ 4434055 h 10332012"/>
              <a:gd name="connsiteX1" fmla="*/ 4434055 w 8874851"/>
              <a:gd name="connsiteY1" fmla="*/ 0 h 10332012"/>
              <a:gd name="connsiteX2" fmla="*/ 4434055 w 8874851"/>
              <a:gd name="connsiteY2" fmla="*/ 0 h 10332012"/>
              <a:gd name="connsiteX3" fmla="*/ 8868110 w 8874851"/>
              <a:gd name="connsiteY3" fmla="*/ 4434055 h 10332012"/>
              <a:gd name="connsiteX4" fmla="*/ 8868110 w 8874851"/>
              <a:gd name="connsiteY4" fmla="*/ 4767750 h 10332012"/>
              <a:gd name="connsiteX5" fmla="*/ 8839801 w 8874851"/>
              <a:gd name="connsiteY5" fmla="*/ 9229514 h 10332012"/>
              <a:gd name="connsiteX6" fmla="*/ 4821982 w 8874851"/>
              <a:gd name="connsiteY6" fmla="*/ 9284932 h 10332012"/>
              <a:gd name="connsiteX7" fmla="*/ 2854037 w 8874851"/>
              <a:gd name="connsiteY7" fmla="*/ 9228914 h 10332012"/>
              <a:gd name="connsiteX8" fmla="*/ 0 w 8874851"/>
              <a:gd name="connsiteY8" fmla="*/ 4434055 h 10332012"/>
              <a:gd name="connsiteX0" fmla="*/ 0 w 8874851"/>
              <a:gd name="connsiteY0" fmla="*/ 4434055 h 9284932"/>
              <a:gd name="connsiteX1" fmla="*/ 4434055 w 8874851"/>
              <a:gd name="connsiteY1" fmla="*/ 0 h 9284932"/>
              <a:gd name="connsiteX2" fmla="*/ 4434055 w 8874851"/>
              <a:gd name="connsiteY2" fmla="*/ 0 h 9284932"/>
              <a:gd name="connsiteX3" fmla="*/ 8868110 w 8874851"/>
              <a:gd name="connsiteY3" fmla="*/ 4434055 h 9284932"/>
              <a:gd name="connsiteX4" fmla="*/ 8868110 w 8874851"/>
              <a:gd name="connsiteY4" fmla="*/ 4767750 h 9284932"/>
              <a:gd name="connsiteX5" fmla="*/ 8839801 w 8874851"/>
              <a:gd name="connsiteY5" fmla="*/ 9229514 h 9284932"/>
              <a:gd name="connsiteX6" fmla="*/ 4821982 w 8874851"/>
              <a:gd name="connsiteY6" fmla="*/ 9284932 h 9284932"/>
              <a:gd name="connsiteX7" fmla="*/ 2854037 w 8874851"/>
              <a:gd name="connsiteY7" fmla="*/ 9228914 h 9284932"/>
              <a:gd name="connsiteX8" fmla="*/ 0 w 8874851"/>
              <a:gd name="connsiteY8" fmla="*/ 4434055 h 9284932"/>
              <a:gd name="connsiteX0" fmla="*/ 0 w 8874851"/>
              <a:gd name="connsiteY0" fmla="*/ 4434055 h 9257223"/>
              <a:gd name="connsiteX1" fmla="*/ 4434055 w 8874851"/>
              <a:gd name="connsiteY1" fmla="*/ 0 h 9257223"/>
              <a:gd name="connsiteX2" fmla="*/ 4434055 w 8874851"/>
              <a:gd name="connsiteY2" fmla="*/ 0 h 9257223"/>
              <a:gd name="connsiteX3" fmla="*/ 8868110 w 8874851"/>
              <a:gd name="connsiteY3" fmla="*/ 4434055 h 9257223"/>
              <a:gd name="connsiteX4" fmla="*/ 8868110 w 8874851"/>
              <a:gd name="connsiteY4" fmla="*/ 4767750 h 9257223"/>
              <a:gd name="connsiteX5" fmla="*/ 8839801 w 8874851"/>
              <a:gd name="connsiteY5" fmla="*/ 9229514 h 9257223"/>
              <a:gd name="connsiteX6" fmla="*/ 5320746 w 8874851"/>
              <a:gd name="connsiteY6" fmla="*/ 9257223 h 9257223"/>
              <a:gd name="connsiteX7" fmla="*/ 2854037 w 8874851"/>
              <a:gd name="connsiteY7" fmla="*/ 9228914 h 9257223"/>
              <a:gd name="connsiteX8" fmla="*/ 0 w 8874851"/>
              <a:gd name="connsiteY8" fmla="*/ 4434055 h 9257223"/>
              <a:gd name="connsiteX0" fmla="*/ 0 w 8874851"/>
              <a:gd name="connsiteY0" fmla="*/ 4434055 h 9257223"/>
              <a:gd name="connsiteX1" fmla="*/ 4434055 w 8874851"/>
              <a:gd name="connsiteY1" fmla="*/ 0 h 9257223"/>
              <a:gd name="connsiteX2" fmla="*/ 4434055 w 8874851"/>
              <a:gd name="connsiteY2" fmla="*/ 0 h 9257223"/>
              <a:gd name="connsiteX3" fmla="*/ 8868110 w 8874851"/>
              <a:gd name="connsiteY3" fmla="*/ 4434055 h 9257223"/>
              <a:gd name="connsiteX4" fmla="*/ 8868110 w 8874851"/>
              <a:gd name="connsiteY4" fmla="*/ 4767750 h 9257223"/>
              <a:gd name="connsiteX5" fmla="*/ 8839801 w 8874851"/>
              <a:gd name="connsiteY5" fmla="*/ 9229514 h 9257223"/>
              <a:gd name="connsiteX6" fmla="*/ 5625546 w 8874851"/>
              <a:gd name="connsiteY6" fmla="*/ 9257223 h 9257223"/>
              <a:gd name="connsiteX7" fmla="*/ 2854037 w 8874851"/>
              <a:gd name="connsiteY7" fmla="*/ 9228914 h 9257223"/>
              <a:gd name="connsiteX8" fmla="*/ 0 w 8874851"/>
              <a:gd name="connsiteY8" fmla="*/ 4434055 h 9257223"/>
              <a:gd name="connsiteX0" fmla="*/ 0 w 8874851"/>
              <a:gd name="connsiteY0" fmla="*/ 4434055 h 9262733"/>
              <a:gd name="connsiteX1" fmla="*/ 4434055 w 8874851"/>
              <a:gd name="connsiteY1" fmla="*/ 0 h 9262733"/>
              <a:gd name="connsiteX2" fmla="*/ 4434055 w 8874851"/>
              <a:gd name="connsiteY2" fmla="*/ 0 h 9262733"/>
              <a:gd name="connsiteX3" fmla="*/ 8868110 w 8874851"/>
              <a:gd name="connsiteY3" fmla="*/ 4434055 h 9262733"/>
              <a:gd name="connsiteX4" fmla="*/ 8868110 w 8874851"/>
              <a:gd name="connsiteY4" fmla="*/ 4767750 h 9262733"/>
              <a:gd name="connsiteX5" fmla="*/ 8839801 w 8874851"/>
              <a:gd name="connsiteY5" fmla="*/ 9229514 h 9262733"/>
              <a:gd name="connsiteX6" fmla="*/ 5625546 w 8874851"/>
              <a:gd name="connsiteY6" fmla="*/ 9257223 h 9262733"/>
              <a:gd name="connsiteX7" fmla="*/ 2854037 w 8874851"/>
              <a:gd name="connsiteY7" fmla="*/ 9228914 h 9262733"/>
              <a:gd name="connsiteX8" fmla="*/ 0 w 8874851"/>
              <a:gd name="connsiteY8" fmla="*/ 4434055 h 9262733"/>
              <a:gd name="connsiteX0" fmla="*/ 0 w 8874851"/>
              <a:gd name="connsiteY0" fmla="*/ 4434055 h 9256267"/>
              <a:gd name="connsiteX1" fmla="*/ 4434055 w 8874851"/>
              <a:gd name="connsiteY1" fmla="*/ 0 h 9256267"/>
              <a:gd name="connsiteX2" fmla="*/ 4434055 w 8874851"/>
              <a:gd name="connsiteY2" fmla="*/ 0 h 9256267"/>
              <a:gd name="connsiteX3" fmla="*/ 8868110 w 8874851"/>
              <a:gd name="connsiteY3" fmla="*/ 4434055 h 9256267"/>
              <a:gd name="connsiteX4" fmla="*/ 8868110 w 8874851"/>
              <a:gd name="connsiteY4" fmla="*/ 4767750 h 9256267"/>
              <a:gd name="connsiteX5" fmla="*/ 8839801 w 8874851"/>
              <a:gd name="connsiteY5" fmla="*/ 9229514 h 9256267"/>
              <a:gd name="connsiteX6" fmla="*/ 5786412 w 8874851"/>
              <a:gd name="connsiteY6" fmla="*/ 9240289 h 9256267"/>
              <a:gd name="connsiteX7" fmla="*/ 2854037 w 8874851"/>
              <a:gd name="connsiteY7" fmla="*/ 9228914 h 9256267"/>
              <a:gd name="connsiteX8" fmla="*/ 0 w 8874851"/>
              <a:gd name="connsiteY8" fmla="*/ 4434055 h 9256267"/>
              <a:gd name="connsiteX0" fmla="*/ 0 w 8874851"/>
              <a:gd name="connsiteY0" fmla="*/ 4434055 h 9259340"/>
              <a:gd name="connsiteX1" fmla="*/ 4434055 w 8874851"/>
              <a:gd name="connsiteY1" fmla="*/ 0 h 9259340"/>
              <a:gd name="connsiteX2" fmla="*/ 4434055 w 8874851"/>
              <a:gd name="connsiteY2" fmla="*/ 0 h 9259340"/>
              <a:gd name="connsiteX3" fmla="*/ 8868110 w 8874851"/>
              <a:gd name="connsiteY3" fmla="*/ 4434055 h 9259340"/>
              <a:gd name="connsiteX4" fmla="*/ 8868110 w 8874851"/>
              <a:gd name="connsiteY4" fmla="*/ 4767750 h 9259340"/>
              <a:gd name="connsiteX5" fmla="*/ 8839801 w 8874851"/>
              <a:gd name="connsiteY5" fmla="*/ 9229514 h 9259340"/>
              <a:gd name="connsiteX6" fmla="*/ 5786412 w 8874851"/>
              <a:gd name="connsiteY6" fmla="*/ 9240289 h 9259340"/>
              <a:gd name="connsiteX7" fmla="*/ 2854037 w 8874851"/>
              <a:gd name="connsiteY7" fmla="*/ 9228914 h 9259340"/>
              <a:gd name="connsiteX8" fmla="*/ 0 w 8874851"/>
              <a:gd name="connsiteY8" fmla="*/ 4434055 h 9259340"/>
              <a:gd name="connsiteX0" fmla="*/ 0 w 8874851"/>
              <a:gd name="connsiteY0" fmla="*/ 4434055 h 9252922"/>
              <a:gd name="connsiteX1" fmla="*/ 4434055 w 8874851"/>
              <a:gd name="connsiteY1" fmla="*/ 0 h 9252922"/>
              <a:gd name="connsiteX2" fmla="*/ 4434055 w 8874851"/>
              <a:gd name="connsiteY2" fmla="*/ 0 h 9252922"/>
              <a:gd name="connsiteX3" fmla="*/ 8868110 w 8874851"/>
              <a:gd name="connsiteY3" fmla="*/ 4434055 h 9252922"/>
              <a:gd name="connsiteX4" fmla="*/ 8868110 w 8874851"/>
              <a:gd name="connsiteY4" fmla="*/ 4767750 h 9252922"/>
              <a:gd name="connsiteX5" fmla="*/ 8839801 w 8874851"/>
              <a:gd name="connsiteY5" fmla="*/ 9229514 h 9252922"/>
              <a:gd name="connsiteX6" fmla="*/ 5786412 w 8874851"/>
              <a:gd name="connsiteY6" fmla="*/ 9240289 h 9252922"/>
              <a:gd name="connsiteX7" fmla="*/ 2854037 w 8874851"/>
              <a:gd name="connsiteY7" fmla="*/ 9228914 h 9252922"/>
              <a:gd name="connsiteX8" fmla="*/ 0 w 8874851"/>
              <a:gd name="connsiteY8" fmla="*/ 4434055 h 9252922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54037 w 8874851"/>
              <a:gd name="connsiteY7" fmla="*/ 9228914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54037 w 8874851"/>
              <a:gd name="connsiteY7" fmla="*/ 9228914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28637 w 8874851"/>
              <a:gd name="connsiteY7" fmla="*/ 9237381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28637 w 8874851"/>
              <a:gd name="connsiteY7" fmla="*/ 9237381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28637 w 8874851"/>
              <a:gd name="connsiteY7" fmla="*/ 9237381 h 9240289"/>
              <a:gd name="connsiteX8" fmla="*/ 0 w 8874851"/>
              <a:gd name="connsiteY8" fmla="*/ 4434055 h 9240289"/>
              <a:gd name="connsiteX0" fmla="*/ 284 w 8875135"/>
              <a:gd name="connsiteY0" fmla="*/ 4434055 h 9240289"/>
              <a:gd name="connsiteX1" fmla="*/ 4434339 w 8875135"/>
              <a:gd name="connsiteY1" fmla="*/ 0 h 9240289"/>
              <a:gd name="connsiteX2" fmla="*/ 4434339 w 8875135"/>
              <a:gd name="connsiteY2" fmla="*/ 0 h 9240289"/>
              <a:gd name="connsiteX3" fmla="*/ 8868394 w 8875135"/>
              <a:gd name="connsiteY3" fmla="*/ 4434055 h 9240289"/>
              <a:gd name="connsiteX4" fmla="*/ 8868394 w 8875135"/>
              <a:gd name="connsiteY4" fmla="*/ 4767750 h 9240289"/>
              <a:gd name="connsiteX5" fmla="*/ 8840085 w 8875135"/>
              <a:gd name="connsiteY5" fmla="*/ 9229514 h 9240289"/>
              <a:gd name="connsiteX6" fmla="*/ 5786696 w 8875135"/>
              <a:gd name="connsiteY6" fmla="*/ 9240289 h 9240289"/>
              <a:gd name="connsiteX7" fmla="*/ 2828921 w 8875135"/>
              <a:gd name="connsiteY7" fmla="*/ 9237381 h 9240289"/>
              <a:gd name="connsiteX8" fmla="*/ 284 w 8875135"/>
              <a:gd name="connsiteY8" fmla="*/ 4434055 h 9240289"/>
              <a:gd name="connsiteX0" fmla="*/ 82 w 8874933"/>
              <a:gd name="connsiteY0" fmla="*/ 4434055 h 9262781"/>
              <a:gd name="connsiteX1" fmla="*/ 4434137 w 8874933"/>
              <a:gd name="connsiteY1" fmla="*/ 0 h 9262781"/>
              <a:gd name="connsiteX2" fmla="*/ 4434137 w 8874933"/>
              <a:gd name="connsiteY2" fmla="*/ 0 h 9262781"/>
              <a:gd name="connsiteX3" fmla="*/ 8868192 w 8874933"/>
              <a:gd name="connsiteY3" fmla="*/ 4434055 h 9262781"/>
              <a:gd name="connsiteX4" fmla="*/ 8868192 w 8874933"/>
              <a:gd name="connsiteY4" fmla="*/ 4767750 h 9262781"/>
              <a:gd name="connsiteX5" fmla="*/ 8839883 w 8874933"/>
              <a:gd name="connsiteY5" fmla="*/ 9229514 h 9262781"/>
              <a:gd name="connsiteX6" fmla="*/ 5786494 w 8874933"/>
              <a:gd name="connsiteY6" fmla="*/ 9240289 h 9262781"/>
              <a:gd name="connsiteX7" fmla="*/ 4107186 w 8874933"/>
              <a:gd name="connsiteY7" fmla="*/ 9262781 h 9262781"/>
              <a:gd name="connsiteX8" fmla="*/ 82 w 8874933"/>
              <a:gd name="connsiteY8" fmla="*/ 4434055 h 9262781"/>
              <a:gd name="connsiteX0" fmla="*/ 82 w 8874933"/>
              <a:gd name="connsiteY0" fmla="*/ 4434055 h 9262781"/>
              <a:gd name="connsiteX1" fmla="*/ 4434137 w 8874933"/>
              <a:gd name="connsiteY1" fmla="*/ 0 h 9262781"/>
              <a:gd name="connsiteX2" fmla="*/ 4434137 w 8874933"/>
              <a:gd name="connsiteY2" fmla="*/ 0 h 9262781"/>
              <a:gd name="connsiteX3" fmla="*/ 8868192 w 8874933"/>
              <a:gd name="connsiteY3" fmla="*/ 4434055 h 9262781"/>
              <a:gd name="connsiteX4" fmla="*/ 8868192 w 8874933"/>
              <a:gd name="connsiteY4" fmla="*/ 4767750 h 9262781"/>
              <a:gd name="connsiteX5" fmla="*/ 8839883 w 8874933"/>
              <a:gd name="connsiteY5" fmla="*/ 9229514 h 9262781"/>
              <a:gd name="connsiteX6" fmla="*/ 6599294 w 8874933"/>
              <a:gd name="connsiteY6" fmla="*/ 9231822 h 9262781"/>
              <a:gd name="connsiteX7" fmla="*/ 4107186 w 8874933"/>
              <a:gd name="connsiteY7" fmla="*/ 9262781 h 9262781"/>
              <a:gd name="connsiteX8" fmla="*/ 82 w 8874933"/>
              <a:gd name="connsiteY8" fmla="*/ 4434055 h 9262781"/>
              <a:gd name="connsiteX0" fmla="*/ 54 w 8874905"/>
              <a:gd name="connsiteY0" fmla="*/ 4434055 h 9254314"/>
              <a:gd name="connsiteX1" fmla="*/ 4434109 w 8874905"/>
              <a:gd name="connsiteY1" fmla="*/ 0 h 9254314"/>
              <a:gd name="connsiteX2" fmla="*/ 4434109 w 8874905"/>
              <a:gd name="connsiteY2" fmla="*/ 0 h 9254314"/>
              <a:gd name="connsiteX3" fmla="*/ 8868164 w 8874905"/>
              <a:gd name="connsiteY3" fmla="*/ 4434055 h 9254314"/>
              <a:gd name="connsiteX4" fmla="*/ 8868164 w 8874905"/>
              <a:gd name="connsiteY4" fmla="*/ 4767750 h 9254314"/>
              <a:gd name="connsiteX5" fmla="*/ 8839855 w 8874905"/>
              <a:gd name="connsiteY5" fmla="*/ 9229514 h 9254314"/>
              <a:gd name="connsiteX6" fmla="*/ 6599266 w 8874905"/>
              <a:gd name="connsiteY6" fmla="*/ 9231822 h 9254314"/>
              <a:gd name="connsiteX7" fmla="*/ 5046958 w 8874905"/>
              <a:gd name="connsiteY7" fmla="*/ 9254314 h 9254314"/>
              <a:gd name="connsiteX8" fmla="*/ 54 w 8874905"/>
              <a:gd name="connsiteY8" fmla="*/ 4434055 h 9254314"/>
              <a:gd name="connsiteX0" fmla="*/ 85 w 8874936"/>
              <a:gd name="connsiteY0" fmla="*/ 4434055 h 9254596"/>
              <a:gd name="connsiteX1" fmla="*/ 4434140 w 8874936"/>
              <a:gd name="connsiteY1" fmla="*/ 0 h 9254596"/>
              <a:gd name="connsiteX2" fmla="*/ 4434140 w 8874936"/>
              <a:gd name="connsiteY2" fmla="*/ 0 h 9254596"/>
              <a:gd name="connsiteX3" fmla="*/ 8868195 w 8874936"/>
              <a:gd name="connsiteY3" fmla="*/ 4434055 h 9254596"/>
              <a:gd name="connsiteX4" fmla="*/ 8868195 w 8874936"/>
              <a:gd name="connsiteY4" fmla="*/ 4767750 h 9254596"/>
              <a:gd name="connsiteX5" fmla="*/ 8839886 w 8874936"/>
              <a:gd name="connsiteY5" fmla="*/ 9229514 h 9254596"/>
              <a:gd name="connsiteX6" fmla="*/ 6599297 w 8874936"/>
              <a:gd name="connsiteY6" fmla="*/ 9231822 h 9254596"/>
              <a:gd name="connsiteX7" fmla="*/ 5046989 w 8874936"/>
              <a:gd name="connsiteY7" fmla="*/ 9254314 h 9254596"/>
              <a:gd name="connsiteX8" fmla="*/ 85 w 8874936"/>
              <a:gd name="connsiteY8" fmla="*/ 4434055 h 9254596"/>
              <a:gd name="connsiteX0" fmla="*/ 85 w 8874936"/>
              <a:gd name="connsiteY0" fmla="*/ 4434055 h 9265073"/>
              <a:gd name="connsiteX1" fmla="*/ 4434140 w 8874936"/>
              <a:gd name="connsiteY1" fmla="*/ 0 h 9265073"/>
              <a:gd name="connsiteX2" fmla="*/ 4434140 w 8874936"/>
              <a:gd name="connsiteY2" fmla="*/ 0 h 9265073"/>
              <a:gd name="connsiteX3" fmla="*/ 8868195 w 8874936"/>
              <a:gd name="connsiteY3" fmla="*/ 4434055 h 9265073"/>
              <a:gd name="connsiteX4" fmla="*/ 8868195 w 8874936"/>
              <a:gd name="connsiteY4" fmla="*/ 4767750 h 9265073"/>
              <a:gd name="connsiteX5" fmla="*/ 8839886 w 8874936"/>
              <a:gd name="connsiteY5" fmla="*/ 9229514 h 9265073"/>
              <a:gd name="connsiteX6" fmla="*/ 6674112 w 8874936"/>
              <a:gd name="connsiteY6" fmla="*/ 9265073 h 9265073"/>
              <a:gd name="connsiteX7" fmla="*/ 5046989 w 8874936"/>
              <a:gd name="connsiteY7" fmla="*/ 9254314 h 9265073"/>
              <a:gd name="connsiteX8" fmla="*/ 85 w 8874936"/>
              <a:gd name="connsiteY8" fmla="*/ 4434055 h 9265073"/>
              <a:gd name="connsiteX0" fmla="*/ 85 w 8874936"/>
              <a:gd name="connsiteY0" fmla="*/ 4434055 h 9254596"/>
              <a:gd name="connsiteX1" fmla="*/ 4434140 w 8874936"/>
              <a:gd name="connsiteY1" fmla="*/ 0 h 9254596"/>
              <a:gd name="connsiteX2" fmla="*/ 4434140 w 8874936"/>
              <a:gd name="connsiteY2" fmla="*/ 0 h 9254596"/>
              <a:gd name="connsiteX3" fmla="*/ 8868195 w 8874936"/>
              <a:gd name="connsiteY3" fmla="*/ 4434055 h 9254596"/>
              <a:gd name="connsiteX4" fmla="*/ 8868195 w 8874936"/>
              <a:gd name="connsiteY4" fmla="*/ 4767750 h 9254596"/>
              <a:gd name="connsiteX5" fmla="*/ 8839886 w 8874936"/>
              <a:gd name="connsiteY5" fmla="*/ 9229514 h 9254596"/>
              <a:gd name="connsiteX6" fmla="*/ 6682424 w 8874936"/>
              <a:gd name="connsiteY6" fmla="*/ 9240134 h 9254596"/>
              <a:gd name="connsiteX7" fmla="*/ 5046989 w 8874936"/>
              <a:gd name="connsiteY7" fmla="*/ 9254314 h 9254596"/>
              <a:gd name="connsiteX8" fmla="*/ 85 w 8874936"/>
              <a:gd name="connsiteY8" fmla="*/ 4434055 h 9254596"/>
              <a:gd name="connsiteX0" fmla="*/ 86 w 8874937"/>
              <a:gd name="connsiteY0" fmla="*/ 4434055 h 9240134"/>
              <a:gd name="connsiteX1" fmla="*/ 4434141 w 8874937"/>
              <a:gd name="connsiteY1" fmla="*/ 0 h 9240134"/>
              <a:gd name="connsiteX2" fmla="*/ 4434141 w 8874937"/>
              <a:gd name="connsiteY2" fmla="*/ 0 h 9240134"/>
              <a:gd name="connsiteX3" fmla="*/ 8868196 w 8874937"/>
              <a:gd name="connsiteY3" fmla="*/ 4434055 h 9240134"/>
              <a:gd name="connsiteX4" fmla="*/ 8868196 w 8874937"/>
              <a:gd name="connsiteY4" fmla="*/ 4767750 h 9240134"/>
              <a:gd name="connsiteX5" fmla="*/ 8839887 w 8874937"/>
              <a:gd name="connsiteY5" fmla="*/ 9229514 h 9240134"/>
              <a:gd name="connsiteX6" fmla="*/ 6682425 w 8874937"/>
              <a:gd name="connsiteY6" fmla="*/ 9240134 h 9240134"/>
              <a:gd name="connsiteX7" fmla="*/ 5038677 w 8874937"/>
              <a:gd name="connsiteY7" fmla="*/ 9229376 h 9240134"/>
              <a:gd name="connsiteX8" fmla="*/ 86 w 8874937"/>
              <a:gd name="connsiteY8" fmla="*/ 4434055 h 9240134"/>
              <a:gd name="connsiteX0" fmla="*/ 86 w 8874937"/>
              <a:gd name="connsiteY0" fmla="*/ 4434055 h 9240134"/>
              <a:gd name="connsiteX1" fmla="*/ 4434141 w 8874937"/>
              <a:gd name="connsiteY1" fmla="*/ 0 h 9240134"/>
              <a:gd name="connsiteX2" fmla="*/ 4434141 w 8874937"/>
              <a:gd name="connsiteY2" fmla="*/ 0 h 9240134"/>
              <a:gd name="connsiteX3" fmla="*/ 8868196 w 8874937"/>
              <a:gd name="connsiteY3" fmla="*/ 4434055 h 9240134"/>
              <a:gd name="connsiteX4" fmla="*/ 8868196 w 8874937"/>
              <a:gd name="connsiteY4" fmla="*/ 4767750 h 9240134"/>
              <a:gd name="connsiteX5" fmla="*/ 8839887 w 8874937"/>
              <a:gd name="connsiteY5" fmla="*/ 9229514 h 9240134"/>
              <a:gd name="connsiteX6" fmla="*/ 6682425 w 8874937"/>
              <a:gd name="connsiteY6" fmla="*/ 9240134 h 9240134"/>
              <a:gd name="connsiteX7" fmla="*/ 5038677 w 8874937"/>
              <a:gd name="connsiteY7" fmla="*/ 9229376 h 9240134"/>
              <a:gd name="connsiteX8" fmla="*/ 86 w 8874937"/>
              <a:gd name="connsiteY8" fmla="*/ 4434055 h 9240134"/>
              <a:gd name="connsiteX0" fmla="*/ 86 w 8874937"/>
              <a:gd name="connsiteY0" fmla="*/ 4434055 h 9229662"/>
              <a:gd name="connsiteX1" fmla="*/ 4434141 w 8874937"/>
              <a:gd name="connsiteY1" fmla="*/ 0 h 9229662"/>
              <a:gd name="connsiteX2" fmla="*/ 4434141 w 8874937"/>
              <a:gd name="connsiteY2" fmla="*/ 0 h 9229662"/>
              <a:gd name="connsiteX3" fmla="*/ 8868196 w 8874937"/>
              <a:gd name="connsiteY3" fmla="*/ 4434055 h 9229662"/>
              <a:gd name="connsiteX4" fmla="*/ 8868196 w 8874937"/>
              <a:gd name="connsiteY4" fmla="*/ 4767750 h 9229662"/>
              <a:gd name="connsiteX5" fmla="*/ 8839887 w 8874937"/>
              <a:gd name="connsiteY5" fmla="*/ 9229514 h 9229662"/>
              <a:gd name="connsiteX6" fmla="*/ 6707363 w 8874937"/>
              <a:gd name="connsiteY6" fmla="*/ 9223508 h 9229662"/>
              <a:gd name="connsiteX7" fmla="*/ 5038677 w 8874937"/>
              <a:gd name="connsiteY7" fmla="*/ 9229376 h 9229662"/>
              <a:gd name="connsiteX8" fmla="*/ 86 w 8874937"/>
              <a:gd name="connsiteY8" fmla="*/ 4434055 h 9229662"/>
              <a:gd name="connsiteX0" fmla="*/ 86 w 8874937"/>
              <a:gd name="connsiteY0" fmla="*/ 4434055 h 9240134"/>
              <a:gd name="connsiteX1" fmla="*/ 4434141 w 8874937"/>
              <a:gd name="connsiteY1" fmla="*/ 0 h 9240134"/>
              <a:gd name="connsiteX2" fmla="*/ 4434141 w 8874937"/>
              <a:gd name="connsiteY2" fmla="*/ 0 h 9240134"/>
              <a:gd name="connsiteX3" fmla="*/ 8868196 w 8874937"/>
              <a:gd name="connsiteY3" fmla="*/ 4434055 h 9240134"/>
              <a:gd name="connsiteX4" fmla="*/ 8868196 w 8874937"/>
              <a:gd name="connsiteY4" fmla="*/ 4767750 h 9240134"/>
              <a:gd name="connsiteX5" fmla="*/ 8839887 w 8874937"/>
              <a:gd name="connsiteY5" fmla="*/ 9229514 h 9240134"/>
              <a:gd name="connsiteX6" fmla="*/ 6773865 w 8874937"/>
              <a:gd name="connsiteY6" fmla="*/ 9240134 h 9240134"/>
              <a:gd name="connsiteX7" fmla="*/ 5038677 w 8874937"/>
              <a:gd name="connsiteY7" fmla="*/ 9229376 h 9240134"/>
              <a:gd name="connsiteX8" fmla="*/ 86 w 8874937"/>
              <a:gd name="connsiteY8" fmla="*/ 4434055 h 9240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74937" h="9240134">
                <a:moveTo>
                  <a:pt x="86" y="4434055"/>
                </a:moveTo>
                <a:cubicBezTo>
                  <a:pt x="86" y="1985194"/>
                  <a:pt x="1985280" y="0"/>
                  <a:pt x="4434141" y="0"/>
                </a:cubicBezTo>
                <a:lnTo>
                  <a:pt x="4434141" y="0"/>
                </a:lnTo>
                <a:cubicBezTo>
                  <a:pt x="6883002" y="0"/>
                  <a:pt x="8868196" y="1985194"/>
                  <a:pt x="8868196" y="4434055"/>
                </a:cubicBezTo>
                <a:lnTo>
                  <a:pt x="8868196" y="4767750"/>
                </a:lnTo>
                <a:cubicBezTo>
                  <a:pt x="8868196" y="7216611"/>
                  <a:pt x="8895605" y="7040195"/>
                  <a:pt x="8839887" y="9229514"/>
                </a:cubicBezTo>
                <a:lnTo>
                  <a:pt x="6773865" y="9240134"/>
                </a:lnTo>
                <a:lnTo>
                  <a:pt x="5038677" y="9229376"/>
                </a:lnTo>
                <a:cubicBezTo>
                  <a:pt x="1640464" y="9256690"/>
                  <a:pt x="-13768" y="7327741"/>
                  <a:pt x="86" y="4434055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i</a:t>
            </a:r>
            <a:r>
              <a:rPr lang="en-US"/>
              <a:t> form</a:t>
            </a:r>
          </a:p>
        </p:txBody>
      </p:sp>
      <p:sp>
        <p:nvSpPr>
          <p:cNvPr id="9" name="Platshållare för text 2">
            <a:extLst>
              <a:ext uri="{FF2B5EF4-FFF2-40B4-BE49-F238E27FC236}">
                <a16:creationId xmlns:a16="http://schemas.microsoft.com/office/drawing/2014/main" id="{93DE1B89-8B95-C991-FCCB-A27AE56873A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484098" y="3240000"/>
            <a:ext cx="8280000" cy="540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0" name="Rubrik 106">
            <a:extLst>
              <a:ext uri="{FF2B5EF4-FFF2-40B4-BE49-F238E27FC236}">
                <a16:creationId xmlns:a16="http://schemas.microsoft.com/office/drawing/2014/main" id="{505B7519-D4A1-65FB-10F7-68D1930A4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84098" y="758131"/>
            <a:ext cx="8280000" cy="205200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1" name="Platshållare för datum 3">
            <a:extLst>
              <a:ext uri="{FF2B5EF4-FFF2-40B4-BE49-F238E27FC236}">
                <a16:creationId xmlns:a16="http://schemas.microsoft.com/office/drawing/2014/main" id="{D1922A11-6FDC-5954-DA22-3452A9DB20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2025-06-03</a:t>
            </a:fld>
            <a:endParaRPr lang="sv-SE"/>
          </a:p>
        </p:txBody>
      </p:sp>
      <p:sp>
        <p:nvSpPr>
          <p:cNvPr id="12" name="Platshållare för bildnummer 5">
            <a:extLst>
              <a:ext uri="{FF2B5EF4-FFF2-40B4-BE49-F238E27FC236}">
                <a16:creationId xmlns:a16="http://schemas.microsoft.com/office/drawing/2014/main" id="{197927D5-8C5F-1843-FA9D-B3EFCC39E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3" name="Platshållare för sidfot 5">
            <a:extLst>
              <a:ext uri="{FF2B5EF4-FFF2-40B4-BE49-F238E27FC236}">
                <a16:creationId xmlns:a16="http://schemas.microsoft.com/office/drawing/2014/main" id="{B3977587-313F-F007-1750-653BB1B32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7695786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bild_topp-Vinröd_mörk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10">
            <a:extLst>
              <a:ext uri="{FF2B5EF4-FFF2-40B4-BE49-F238E27FC236}">
                <a16:creationId xmlns:a16="http://schemas.microsoft.com/office/drawing/2014/main" id="{9EEE50AE-AD45-C8EB-F181-3EB97FB885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D949564A-5379-F559-CBE7-FF45D034D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2025-06-03</a:t>
            </a:fld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FCB456D6-7B98-AEDE-1A87-17C52A7F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BB4F6B91-E7D3-255D-44BF-7F3E3534B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B57E4DDF-B89B-3B5E-4B7A-22A918DDF8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20104100" cy="3654425"/>
          </a:xfrm>
          <a:custGeom>
            <a:avLst/>
            <a:gdLst>
              <a:gd name="connsiteX0" fmla="*/ 18655886 w 20104100"/>
              <a:gd name="connsiteY0" fmla="*/ 927212 h 3654425"/>
              <a:gd name="connsiteX1" fmla="*/ 17756906 w 20104100"/>
              <a:gd name="connsiteY1" fmla="*/ 1826192 h 3654425"/>
              <a:gd name="connsiteX2" fmla="*/ 17756906 w 20104100"/>
              <a:gd name="connsiteY2" fmla="*/ 2725173 h 3654425"/>
              <a:gd name="connsiteX3" fmla="*/ 18655886 w 20104100"/>
              <a:gd name="connsiteY3" fmla="*/ 2725173 h 3654425"/>
              <a:gd name="connsiteX4" fmla="*/ 19554868 w 20104100"/>
              <a:gd name="connsiteY4" fmla="*/ 1826192 h 3654425"/>
              <a:gd name="connsiteX5" fmla="*/ 18655886 w 20104100"/>
              <a:gd name="connsiteY5" fmla="*/ 927212 h 3654425"/>
              <a:gd name="connsiteX6" fmla="*/ 0 w 20104100"/>
              <a:gd name="connsiteY6" fmla="*/ 0 h 3654425"/>
              <a:gd name="connsiteX7" fmla="*/ 20104100 w 20104100"/>
              <a:gd name="connsiteY7" fmla="*/ 0 h 3654425"/>
              <a:gd name="connsiteX8" fmla="*/ 20104100 w 20104100"/>
              <a:gd name="connsiteY8" fmla="*/ 3654425 h 3654425"/>
              <a:gd name="connsiteX9" fmla="*/ 0 w 20104100"/>
              <a:gd name="connsiteY9" fmla="*/ 3654425 h 365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3654425">
                <a:moveTo>
                  <a:pt x="18655886" y="927212"/>
                </a:moveTo>
                <a:cubicBezTo>
                  <a:pt x="18159392" y="927212"/>
                  <a:pt x="17756906" y="1329699"/>
                  <a:pt x="17756906" y="1826192"/>
                </a:cubicBezTo>
                <a:lnTo>
                  <a:pt x="17756906" y="2725173"/>
                </a:lnTo>
                <a:cubicBezTo>
                  <a:pt x="17756906" y="2725173"/>
                  <a:pt x="18655886" y="2725173"/>
                  <a:pt x="18655886" y="2725173"/>
                </a:cubicBezTo>
                <a:cubicBezTo>
                  <a:pt x="19152380" y="2725173"/>
                  <a:pt x="19554868" y="2322686"/>
                  <a:pt x="19554868" y="1826192"/>
                </a:cubicBezTo>
                <a:cubicBezTo>
                  <a:pt x="19554868" y="1329699"/>
                  <a:pt x="19152380" y="927212"/>
                  <a:pt x="18655886" y="927212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3654425"/>
                </a:lnTo>
                <a:lnTo>
                  <a:pt x="0" y="36544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5519E575-451D-56AC-BC70-3C69451708E5}"/>
              </a:ext>
            </a:extLst>
          </p:cNvPr>
          <p:cNvGrpSpPr/>
          <p:nvPr userDrawn="1"/>
        </p:nvGrpSpPr>
        <p:grpSpPr>
          <a:xfrm>
            <a:off x="17756906" y="928800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1CA28C7F-94DF-0464-FFCE-B92D1B1157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E9A26804-8171-4C87-EA39-D7D02C505C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AA2C7EF-B9AA-2DA8-8610-4F53E94D0A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986" y="574150"/>
            <a:ext cx="6984776" cy="2664000"/>
          </a:xfrm>
        </p:spPr>
        <p:txBody>
          <a:bodyPr anchor="ctr"/>
          <a:lstStyle>
            <a:lvl1pPr marL="0" indent="0">
              <a:lnSpc>
                <a:spcPts val="5400"/>
              </a:lnSpc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</a:t>
            </a:r>
            <a:br>
              <a:rPr lang="sv-SE"/>
            </a:br>
            <a:r>
              <a:rPr lang="sv-SE"/>
              <a:t>mall för rubrikformat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0447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bild_topp_och_text-Vinröd_mörk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10">
            <a:extLst>
              <a:ext uri="{FF2B5EF4-FFF2-40B4-BE49-F238E27FC236}">
                <a16:creationId xmlns:a16="http://schemas.microsoft.com/office/drawing/2014/main" id="{9EEE50AE-AD45-C8EB-F181-3EB97FB885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D949564A-5379-F559-CBE7-FF45D034D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2025-06-03</a:t>
            </a:fld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FCB456D6-7B98-AEDE-1A87-17C52A7F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BB4F6B91-E7D3-255D-44BF-7F3E3534B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B57E4DDF-B89B-3B5E-4B7A-22A918DDF8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20104100" cy="3654425"/>
          </a:xfrm>
          <a:custGeom>
            <a:avLst/>
            <a:gdLst>
              <a:gd name="connsiteX0" fmla="*/ 18655886 w 20104100"/>
              <a:gd name="connsiteY0" fmla="*/ 927212 h 3654425"/>
              <a:gd name="connsiteX1" fmla="*/ 17756906 w 20104100"/>
              <a:gd name="connsiteY1" fmla="*/ 1826192 h 3654425"/>
              <a:gd name="connsiteX2" fmla="*/ 17756906 w 20104100"/>
              <a:gd name="connsiteY2" fmla="*/ 2725173 h 3654425"/>
              <a:gd name="connsiteX3" fmla="*/ 18655886 w 20104100"/>
              <a:gd name="connsiteY3" fmla="*/ 2725173 h 3654425"/>
              <a:gd name="connsiteX4" fmla="*/ 19554868 w 20104100"/>
              <a:gd name="connsiteY4" fmla="*/ 1826192 h 3654425"/>
              <a:gd name="connsiteX5" fmla="*/ 18655886 w 20104100"/>
              <a:gd name="connsiteY5" fmla="*/ 927212 h 3654425"/>
              <a:gd name="connsiteX6" fmla="*/ 0 w 20104100"/>
              <a:gd name="connsiteY6" fmla="*/ 0 h 3654425"/>
              <a:gd name="connsiteX7" fmla="*/ 20104100 w 20104100"/>
              <a:gd name="connsiteY7" fmla="*/ 0 h 3654425"/>
              <a:gd name="connsiteX8" fmla="*/ 20104100 w 20104100"/>
              <a:gd name="connsiteY8" fmla="*/ 3654425 h 3654425"/>
              <a:gd name="connsiteX9" fmla="*/ 0 w 20104100"/>
              <a:gd name="connsiteY9" fmla="*/ 3654425 h 365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3654425">
                <a:moveTo>
                  <a:pt x="18655886" y="927212"/>
                </a:moveTo>
                <a:cubicBezTo>
                  <a:pt x="18159392" y="927212"/>
                  <a:pt x="17756906" y="1329699"/>
                  <a:pt x="17756906" y="1826192"/>
                </a:cubicBezTo>
                <a:lnTo>
                  <a:pt x="17756906" y="2725173"/>
                </a:lnTo>
                <a:cubicBezTo>
                  <a:pt x="17756906" y="2725173"/>
                  <a:pt x="18655886" y="2725173"/>
                  <a:pt x="18655886" y="2725173"/>
                </a:cubicBezTo>
                <a:cubicBezTo>
                  <a:pt x="19152380" y="2725173"/>
                  <a:pt x="19554868" y="2322686"/>
                  <a:pt x="19554868" y="1826192"/>
                </a:cubicBezTo>
                <a:cubicBezTo>
                  <a:pt x="19554868" y="1329699"/>
                  <a:pt x="19152380" y="927212"/>
                  <a:pt x="18655886" y="927212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3654425"/>
                </a:lnTo>
                <a:lnTo>
                  <a:pt x="0" y="36544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5519E575-451D-56AC-BC70-3C69451708E5}"/>
              </a:ext>
            </a:extLst>
          </p:cNvPr>
          <p:cNvGrpSpPr/>
          <p:nvPr userDrawn="1"/>
        </p:nvGrpSpPr>
        <p:grpSpPr>
          <a:xfrm>
            <a:off x="17756906" y="928800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1CA28C7F-94DF-0464-FFCE-B92D1B1157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E9A26804-8171-4C87-EA39-D7D02C505C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AA2C7EF-B9AA-2DA8-8610-4F53E94D0A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986" y="574150"/>
            <a:ext cx="6984776" cy="2664000"/>
          </a:xfrm>
        </p:spPr>
        <p:txBody>
          <a:bodyPr anchor="ctr"/>
          <a:lstStyle>
            <a:lvl1pPr marL="0" indent="0">
              <a:lnSpc>
                <a:spcPts val="5400"/>
              </a:lnSpc>
              <a:spcAft>
                <a:spcPts val="2300"/>
              </a:spcAft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</a:t>
            </a:r>
            <a:br>
              <a:rPr lang="sv-SE"/>
            </a:br>
            <a:r>
              <a:rPr lang="sv-SE"/>
              <a:t>mall för rubrikformat</a:t>
            </a:r>
            <a:endParaRPr lang="en-US"/>
          </a:p>
        </p:txBody>
      </p:sp>
      <p:sp>
        <p:nvSpPr>
          <p:cNvPr id="7" name="Platshållare för text 4">
            <a:extLst>
              <a:ext uri="{FF2B5EF4-FFF2-40B4-BE49-F238E27FC236}">
                <a16:creationId xmlns:a16="http://schemas.microsoft.com/office/drawing/2014/main" id="{94F67A0E-E56A-0E7E-0659-639FB34E41E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37665" y="4767725"/>
            <a:ext cx="16108695" cy="5364000"/>
          </a:xfrm>
        </p:spPr>
        <p:txBody>
          <a:bodyPr/>
          <a:lstStyle>
            <a:lvl1pPr marL="0" indent="0">
              <a:buClr>
                <a:schemeClr val="accent1"/>
              </a:buClr>
              <a:buNone/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1251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bild_topp_och_text-Vit-Vinröd_lj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D949564A-5379-F559-CBE7-FF45D034D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2025-06-03</a:t>
            </a:fld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FCB456D6-7B98-AEDE-1A87-17C52A7F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BB4F6B91-E7D3-255D-44BF-7F3E3534B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B57E4DDF-B89B-3B5E-4B7A-22A918DDF8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20104100" cy="3654425"/>
          </a:xfrm>
          <a:custGeom>
            <a:avLst/>
            <a:gdLst>
              <a:gd name="connsiteX0" fmla="*/ 18655886 w 20104100"/>
              <a:gd name="connsiteY0" fmla="*/ 927212 h 3654425"/>
              <a:gd name="connsiteX1" fmla="*/ 17756906 w 20104100"/>
              <a:gd name="connsiteY1" fmla="*/ 1826192 h 3654425"/>
              <a:gd name="connsiteX2" fmla="*/ 17756906 w 20104100"/>
              <a:gd name="connsiteY2" fmla="*/ 2725173 h 3654425"/>
              <a:gd name="connsiteX3" fmla="*/ 18655886 w 20104100"/>
              <a:gd name="connsiteY3" fmla="*/ 2725173 h 3654425"/>
              <a:gd name="connsiteX4" fmla="*/ 19554868 w 20104100"/>
              <a:gd name="connsiteY4" fmla="*/ 1826192 h 3654425"/>
              <a:gd name="connsiteX5" fmla="*/ 18655886 w 20104100"/>
              <a:gd name="connsiteY5" fmla="*/ 927212 h 3654425"/>
              <a:gd name="connsiteX6" fmla="*/ 0 w 20104100"/>
              <a:gd name="connsiteY6" fmla="*/ 0 h 3654425"/>
              <a:gd name="connsiteX7" fmla="*/ 20104100 w 20104100"/>
              <a:gd name="connsiteY7" fmla="*/ 0 h 3654425"/>
              <a:gd name="connsiteX8" fmla="*/ 20104100 w 20104100"/>
              <a:gd name="connsiteY8" fmla="*/ 3654425 h 3654425"/>
              <a:gd name="connsiteX9" fmla="*/ 0 w 20104100"/>
              <a:gd name="connsiteY9" fmla="*/ 3654425 h 365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3654425">
                <a:moveTo>
                  <a:pt x="18655886" y="927212"/>
                </a:moveTo>
                <a:cubicBezTo>
                  <a:pt x="18159392" y="927212"/>
                  <a:pt x="17756906" y="1329699"/>
                  <a:pt x="17756906" y="1826192"/>
                </a:cubicBezTo>
                <a:lnTo>
                  <a:pt x="17756906" y="2725173"/>
                </a:lnTo>
                <a:cubicBezTo>
                  <a:pt x="17756906" y="2725173"/>
                  <a:pt x="18655886" y="2725173"/>
                  <a:pt x="18655886" y="2725173"/>
                </a:cubicBezTo>
                <a:cubicBezTo>
                  <a:pt x="19152380" y="2725173"/>
                  <a:pt x="19554868" y="2322686"/>
                  <a:pt x="19554868" y="1826192"/>
                </a:cubicBezTo>
                <a:cubicBezTo>
                  <a:pt x="19554868" y="1329699"/>
                  <a:pt x="19152380" y="927212"/>
                  <a:pt x="18655886" y="927212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3654425"/>
                </a:lnTo>
                <a:lnTo>
                  <a:pt x="0" y="36544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/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5519E575-451D-56AC-BC70-3C69451708E5}"/>
              </a:ext>
            </a:extLst>
          </p:cNvPr>
          <p:cNvGrpSpPr/>
          <p:nvPr userDrawn="1"/>
        </p:nvGrpSpPr>
        <p:grpSpPr>
          <a:xfrm>
            <a:off x="17756906" y="928800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1CA28C7F-94DF-0464-FFCE-B92D1B1157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E9A26804-8171-4C87-EA39-D7D02C505C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AA2C7EF-B9AA-2DA8-8610-4F53E94D0A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986" y="574150"/>
            <a:ext cx="6984776" cy="2664000"/>
          </a:xfrm>
        </p:spPr>
        <p:txBody>
          <a:bodyPr anchor="ctr"/>
          <a:lstStyle>
            <a:lvl1pPr marL="0" indent="0">
              <a:lnSpc>
                <a:spcPts val="5400"/>
              </a:lnSpc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</a:t>
            </a:r>
            <a:br>
              <a:rPr lang="sv-SE"/>
            </a:br>
            <a:r>
              <a:rPr lang="sv-SE"/>
              <a:t>mall för rubrikformat</a:t>
            </a:r>
            <a:endParaRPr lang="en-US"/>
          </a:p>
        </p:txBody>
      </p:sp>
      <p:sp>
        <p:nvSpPr>
          <p:cNvPr id="7" name="Platshållare för text 4">
            <a:extLst>
              <a:ext uri="{FF2B5EF4-FFF2-40B4-BE49-F238E27FC236}">
                <a16:creationId xmlns:a16="http://schemas.microsoft.com/office/drawing/2014/main" id="{94F67A0E-E56A-0E7E-0659-639FB34E41E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37665" y="4767725"/>
            <a:ext cx="16108695" cy="5364000"/>
          </a:xfrm>
        </p:spPr>
        <p:txBody>
          <a:bodyPr/>
          <a:lstStyle>
            <a:lvl1pPr marL="0" indent="0">
              <a:buClr>
                <a:schemeClr val="accent1"/>
              </a:buClr>
              <a:buNone/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1653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ida_helsida-Vinröd_mörk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10">
            <a:extLst>
              <a:ext uri="{FF2B5EF4-FFF2-40B4-BE49-F238E27FC236}">
                <a16:creationId xmlns:a16="http://schemas.microsoft.com/office/drawing/2014/main" id="{9EEE50AE-AD45-C8EB-F181-3EB97FB885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grpSp>
        <p:nvGrpSpPr>
          <p:cNvPr id="16" name="Grupp 15">
            <a:extLst>
              <a:ext uri="{FF2B5EF4-FFF2-40B4-BE49-F238E27FC236}">
                <a16:creationId xmlns:a16="http://schemas.microsoft.com/office/drawing/2014/main" id="{E7C7BFDF-15BB-A35D-182B-71E482DB79E0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D13F18B1-ED24-8397-C568-DD94D6B23E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8" name="Bild 17">
              <a:extLst>
                <a:ext uri="{FF2B5EF4-FFF2-40B4-BE49-F238E27FC236}">
                  <a16:creationId xmlns:a16="http://schemas.microsoft.com/office/drawing/2014/main" id="{87208784-4141-09D3-D660-A2268386B8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3" name="Platshållare för innehåll 14">
            <a:extLst>
              <a:ext uri="{FF2B5EF4-FFF2-40B4-BE49-F238E27FC236}">
                <a16:creationId xmlns:a16="http://schemas.microsoft.com/office/drawing/2014/main" id="{CD130D5D-A6D0-3B8F-D78F-0D66842EA1E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0" y="-1"/>
            <a:ext cx="20104100" cy="11309351"/>
          </a:xfrm>
          <a:custGeom>
            <a:avLst/>
            <a:gdLst>
              <a:gd name="connsiteX0" fmla="*/ 18655886 w 20104100"/>
              <a:gd name="connsiteY0" fmla="*/ 8967044 h 11309351"/>
              <a:gd name="connsiteX1" fmla="*/ 17756906 w 20104100"/>
              <a:gd name="connsiteY1" fmla="*/ 9866024 h 11309351"/>
              <a:gd name="connsiteX2" fmla="*/ 17756906 w 20104100"/>
              <a:gd name="connsiteY2" fmla="*/ 10765005 h 11309351"/>
              <a:gd name="connsiteX3" fmla="*/ 18655886 w 20104100"/>
              <a:gd name="connsiteY3" fmla="*/ 10765005 h 11309351"/>
              <a:gd name="connsiteX4" fmla="*/ 19554868 w 20104100"/>
              <a:gd name="connsiteY4" fmla="*/ 9866024 h 11309351"/>
              <a:gd name="connsiteX5" fmla="*/ 18655886 w 20104100"/>
              <a:gd name="connsiteY5" fmla="*/ 8967044 h 11309351"/>
              <a:gd name="connsiteX6" fmla="*/ 0 w 20104100"/>
              <a:gd name="connsiteY6" fmla="*/ 0 h 11309351"/>
              <a:gd name="connsiteX7" fmla="*/ 20104100 w 20104100"/>
              <a:gd name="connsiteY7" fmla="*/ 0 h 11309351"/>
              <a:gd name="connsiteX8" fmla="*/ 20104100 w 20104100"/>
              <a:gd name="connsiteY8" fmla="*/ 11309351 h 11309351"/>
              <a:gd name="connsiteX9" fmla="*/ 0 w 20104100"/>
              <a:gd name="connsiteY9" fmla="*/ 11309351 h 11309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11309351">
                <a:moveTo>
                  <a:pt x="18655886" y="8967044"/>
                </a:moveTo>
                <a:cubicBezTo>
                  <a:pt x="18159392" y="8967044"/>
                  <a:pt x="17756906" y="9369531"/>
                  <a:pt x="17756906" y="9866024"/>
                </a:cubicBezTo>
                <a:lnTo>
                  <a:pt x="17756906" y="10765005"/>
                </a:lnTo>
                <a:cubicBezTo>
                  <a:pt x="17756906" y="10765005"/>
                  <a:pt x="18655886" y="10765005"/>
                  <a:pt x="18655886" y="10765005"/>
                </a:cubicBezTo>
                <a:cubicBezTo>
                  <a:pt x="19152380" y="10765005"/>
                  <a:pt x="19554868" y="10362518"/>
                  <a:pt x="19554868" y="9866024"/>
                </a:cubicBezTo>
                <a:cubicBezTo>
                  <a:pt x="19554868" y="9369531"/>
                  <a:pt x="19152380" y="8967044"/>
                  <a:pt x="18655886" y="8967044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11309351"/>
                </a:lnTo>
                <a:lnTo>
                  <a:pt x="0" y="11309351"/>
                </a:lnTo>
                <a:close/>
              </a:path>
            </a:pathLst>
          </a:custGeom>
          <a:solidFill>
            <a:schemeClr val="accent1">
              <a:alpha val="0"/>
            </a:schemeClr>
          </a:solidFill>
        </p:spPr>
        <p:txBody>
          <a:bodyPr wrap="square" anchor="ctr">
            <a:noAutofit/>
          </a:bodyPr>
          <a:lstStyle>
            <a:lvl1pPr algn="ctr">
              <a:buNone/>
              <a:defRPr sz="3200">
                <a:solidFill>
                  <a:schemeClr val="tx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på en ikon för att infoga innehåll</a:t>
            </a:r>
          </a:p>
        </p:txBody>
      </p:sp>
      <p:sp>
        <p:nvSpPr>
          <p:cNvPr id="5" name="Platshållare för datum 3">
            <a:extLst>
              <a:ext uri="{FF2B5EF4-FFF2-40B4-BE49-F238E27FC236}">
                <a16:creationId xmlns:a16="http://schemas.microsoft.com/office/drawing/2014/main" id="{B3A71AB9-AAA7-E78A-F77A-D1A10EB26A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2025-06-03</a:t>
            </a:fld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DB22D6F3-33C1-5574-70A2-85ADD2CEF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7" name="Platshållare för sidfot 5">
            <a:extLst>
              <a:ext uri="{FF2B5EF4-FFF2-40B4-BE49-F238E27FC236}">
                <a16:creationId xmlns:a16="http://schemas.microsoft.com/office/drawing/2014/main" id="{A02E07FB-A8EC-6B08-D352-1681F3F6E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647061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1_med_text-Vinröd_ljus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136C45F4-5A3A-B353-8B3A-6433B352CE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302400" y="6377390"/>
            <a:ext cx="5279848" cy="1005477"/>
          </a:xfrm>
        </p:spPr>
        <p:txBody>
          <a:bodyPr anchor="t">
            <a:noAutofit/>
          </a:bodyPr>
          <a:lstStyle>
            <a:lvl1pPr algn="ctr">
              <a:lnSpc>
                <a:spcPct val="75000"/>
              </a:lnSpc>
              <a:defRPr sz="10000" b="0" spc="-40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sv-SE"/>
              <a:t>100%</a:t>
            </a:r>
          </a:p>
        </p:txBody>
      </p:sp>
      <p:sp>
        <p:nvSpPr>
          <p:cNvPr id="4" name="Platshållare för text 4">
            <a:extLst>
              <a:ext uri="{FF2B5EF4-FFF2-40B4-BE49-F238E27FC236}">
                <a16:creationId xmlns:a16="http://schemas.microsoft.com/office/drawing/2014/main" id="{88D93A17-5D27-9173-DE8F-75232BA67DC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302400" y="7454875"/>
            <a:ext cx="5311700" cy="2880320"/>
          </a:xfrm>
        </p:spPr>
        <p:txBody>
          <a:bodyPr anchor="t"/>
          <a:lstStyle>
            <a:lvl1pPr marL="0" indent="0" algn="ctr">
              <a:buNone/>
              <a:defRPr sz="5400">
                <a:solidFill>
                  <a:schemeClr val="accent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br>
              <a:rPr lang="sv-SE"/>
            </a:b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</a:t>
            </a:r>
            <a:endParaRPr lang="en-US"/>
          </a:p>
        </p:txBody>
      </p:sp>
      <p:grpSp>
        <p:nvGrpSpPr>
          <p:cNvPr id="6" name="Grupp 5">
            <a:extLst>
              <a:ext uri="{FF2B5EF4-FFF2-40B4-BE49-F238E27FC236}">
                <a16:creationId xmlns:a16="http://schemas.microsoft.com/office/drawing/2014/main" id="{8905EC65-8650-70B3-60D1-3E1ABCA0D806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11FBA0C9-6BFF-B8AD-A3F5-12DDCE3121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8" name="Bild 7">
              <a:extLst>
                <a:ext uri="{FF2B5EF4-FFF2-40B4-BE49-F238E27FC236}">
                  <a16:creationId xmlns:a16="http://schemas.microsoft.com/office/drawing/2014/main" id="{228F8573-1D0A-2F1D-9164-0EFB361C27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pic>
        <p:nvPicPr>
          <p:cNvPr id="3" name="Platshållare för bild 19">
            <a:extLst>
              <a:ext uri="{FF2B5EF4-FFF2-40B4-BE49-F238E27FC236}">
                <a16:creationId xmlns:a16="http://schemas.microsoft.com/office/drawing/2014/main" id="{A0274350-8D2F-EF0E-2CC3-C942CB76572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180000"/>
            <a:ext cx="4716000" cy="3996000"/>
          </a:xfrm>
          <a:prstGeom prst="rect">
            <a:avLst/>
          </a:prstGeom>
        </p:spPr>
      </p:pic>
      <p:pic>
        <p:nvPicPr>
          <p:cNvPr id="5" name="Platshållare för bild 13">
            <a:extLst>
              <a:ext uri="{FF2B5EF4-FFF2-40B4-BE49-F238E27FC236}">
                <a16:creationId xmlns:a16="http://schemas.microsoft.com/office/drawing/2014/main" id="{9F012126-928D-82F4-7FE1-7F5A70DA3501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4359600"/>
            <a:ext cx="4716000" cy="676975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latshållare för bild 15">
            <a:extLst>
              <a:ext uri="{FF2B5EF4-FFF2-40B4-BE49-F238E27FC236}">
                <a16:creationId xmlns:a16="http://schemas.microsoft.com/office/drawing/2014/main" id="{85DBB31E-B63B-AF6E-6A35-901FDB29FB1D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6000" y="180000"/>
            <a:ext cx="4046400" cy="6552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Platshållare för bild 21">
            <a:extLst>
              <a:ext uri="{FF2B5EF4-FFF2-40B4-BE49-F238E27FC236}">
                <a16:creationId xmlns:a16="http://schemas.microsoft.com/office/drawing/2014/main" id="{DA9D1865-A9AE-2006-5E7E-B52845261EC5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04100" y="180000"/>
            <a:ext cx="10620000" cy="56628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1" name="Platshållare för bild 27">
            <a:extLst>
              <a:ext uri="{FF2B5EF4-FFF2-40B4-BE49-F238E27FC236}">
                <a16:creationId xmlns:a16="http://schemas.microsoft.com/office/drawing/2014/main" id="{15B3C348-F649-6CC5-28FC-F3D1D17B417F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94100" y="6017350"/>
            <a:ext cx="5130000" cy="5112000"/>
          </a:xfrm>
          <a:custGeom>
            <a:avLst/>
            <a:gdLst>
              <a:gd name="connsiteX0" fmla="*/ 3861786 w 5130000"/>
              <a:gd name="connsiteY0" fmla="*/ 2949693 h 5112000"/>
              <a:gd name="connsiteX1" fmla="*/ 2962806 w 5130000"/>
              <a:gd name="connsiteY1" fmla="*/ 3848673 h 5112000"/>
              <a:gd name="connsiteX2" fmla="*/ 2962806 w 5130000"/>
              <a:gd name="connsiteY2" fmla="*/ 4747654 h 5112000"/>
              <a:gd name="connsiteX3" fmla="*/ 3861786 w 5130000"/>
              <a:gd name="connsiteY3" fmla="*/ 4747654 h 5112000"/>
              <a:gd name="connsiteX4" fmla="*/ 4760768 w 5130000"/>
              <a:gd name="connsiteY4" fmla="*/ 3848673 h 5112000"/>
              <a:gd name="connsiteX5" fmla="*/ 3861786 w 5130000"/>
              <a:gd name="connsiteY5" fmla="*/ 2949693 h 5112000"/>
              <a:gd name="connsiteX6" fmla="*/ 0 w 5130000"/>
              <a:gd name="connsiteY6" fmla="*/ 0 h 5112000"/>
              <a:gd name="connsiteX7" fmla="*/ 5130000 w 5130000"/>
              <a:gd name="connsiteY7" fmla="*/ 0 h 5112000"/>
              <a:gd name="connsiteX8" fmla="*/ 5130000 w 5130000"/>
              <a:gd name="connsiteY8" fmla="*/ 5112000 h 5112000"/>
              <a:gd name="connsiteX9" fmla="*/ 0 w 5130000"/>
              <a:gd name="connsiteY9" fmla="*/ 5112000 h 51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30000" h="5112000">
                <a:moveTo>
                  <a:pt x="3861786" y="2949693"/>
                </a:moveTo>
                <a:cubicBezTo>
                  <a:pt x="3365292" y="2949693"/>
                  <a:pt x="2962806" y="3352180"/>
                  <a:pt x="2962806" y="3848673"/>
                </a:cubicBezTo>
                <a:lnTo>
                  <a:pt x="2962806" y="4747654"/>
                </a:lnTo>
                <a:cubicBezTo>
                  <a:pt x="2962806" y="4747654"/>
                  <a:pt x="3861786" y="4747654"/>
                  <a:pt x="3861786" y="4747654"/>
                </a:cubicBezTo>
                <a:cubicBezTo>
                  <a:pt x="4358280" y="4747654"/>
                  <a:pt x="4760768" y="4345167"/>
                  <a:pt x="4760768" y="3848673"/>
                </a:cubicBezTo>
                <a:cubicBezTo>
                  <a:pt x="4760768" y="3352180"/>
                  <a:pt x="4358280" y="2949693"/>
                  <a:pt x="3861786" y="2949693"/>
                </a:cubicBezTo>
                <a:close/>
                <a:moveTo>
                  <a:pt x="0" y="0"/>
                </a:moveTo>
                <a:lnTo>
                  <a:pt x="5130000" y="0"/>
                </a:lnTo>
                <a:lnTo>
                  <a:pt x="5130000" y="5112000"/>
                </a:lnTo>
                <a:lnTo>
                  <a:pt x="0" y="5112000"/>
                </a:lnTo>
                <a:close/>
              </a:path>
            </a:pathLst>
          </a:custGeom>
          <a:solidFill>
            <a:schemeClr val="bg1"/>
          </a:solidFill>
        </p:spPr>
      </p:pic>
      <p:pic>
        <p:nvPicPr>
          <p:cNvPr id="12" name="Platshållare för bild 31">
            <a:extLst>
              <a:ext uri="{FF2B5EF4-FFF2-40B4-BE49-F238E27FC236}">
                <a16:creationId xmlns:a16="http://schemas.microsoft.com/office/drawing/2014/main" id="{F68D6069-E644-9AA4-73AB-3279BAFB65B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6000" y="6913750"/>
            <a:ext cx="4046400" cy="42156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5751375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2_med_text-Vinröd_ljus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>
            <a:extLst>
              <a:ext uri="{FF2B5EF4-FFF2-40B4-BE49-F238E27FC236}">
                <a16:creationId xmlns:a16="http://schemas.microsoft.com/office/drawing/2014/main" id="{7CEA4433-F494-E53F-5852-0D7935106D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116684" y="152400"/>
            <a:ext cx="20139816" cy="11309350"/>
          </a:xfrm>
          <a:prstGeom prst="rect">
            <a:avLst/>
          </a:prstGeom>
        </p:spPr>
      </p:pic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3" name="Rubrik 1">
            <a:extLst>
              <a:ext uri="{FF2B5EF4-FFF2-40B4-BE49-F238E27FC236}">
                <a16:creationId xmlns:a16="http://schemas.microsoft.com/office/drawing/2014/main" id="{81C86E17-67EC-C615-2842-76EB0D847D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703429" y="326082"/>
            <a:ext cx="3509500" cy="936105"/>
          </a:xfrm>
        </p:spPr>
        <p:txBody>
          <a:bodyPr anchor="t">
            <a:noAutofit/>
          </a:bodyPr>
          <a:lstStyle>
            <a:lvl1pPr algn="ctr">
              <a:lnSpc>
                <a:spcPct val="75000"/>
              </a:lnSpc>
              <a:defRPr sz="10000" b="0" spc="-40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sv-SE"/>
              <a:t>98%</a:t>
            </a:r>
          </a:p>
        </p:txBody>
      </p:sp>
      <p:sp>
        <p:nvSpPr>
          <p:cNvPr id="4" name="Platshållare för text 4">
            <a:extLst>
              <a:ext uri="{FF2B5EF4-FFF2-40B4-BE49-F238E27FC236}">
                <a16:creationId xmlns:a16="http://schemas.microsoft.com/office/drawing/2014/main" id="{C40B185A-2F22-3207-F086-4CB9D11473A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703428" y="1262187"/>
            <a:ext cx="3530672" cy="2396633"/>
          </a:xfrm>
        </p:spPr>
        <p:txBody>
          <a:bodyPr anchor="t"/>
          <a:lstStyle>
            <a:lvl1pPr marL="0" indent="0" algn="ctr">
              <a:buNone/>
              <a:defRPr sz="4400">
                <a:solidFill>
                  <a:schemeClr val="accent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</a:t>
            </a:r>
            <a:endParaRPr lang="en-US"/>
          </a:p>
        </p:txBody>
      </p:sp>
      <p:grpSp>
        <p:nvGrpSpPr>
          <p:cNvPr id="5" name="Grupp 4">
            <a:extLst>
              <a:ext uri="{FF2B5EF4-FFF2-40B4-BE49-F238E27FC236}">
                <a16:creationId xmlns:a16="http://schemas.microsoft.com/office/drawing/2014/main" id="{9924D6F4-B2E5-DFB3-AD23-22CDC8FBF80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" name="Bild 5">
              <a:extLst>
                <a:ext uri="{FF2B5EF4-FFF2-40B4-BE49-F238E27FC236}">
                  <a16:creationId xmlns:a16="http://schemas.microsoft.com/office/drawing/2014/main" id="{4C9CD803-0E8B-1C0E-0E29-B5DAE7383C2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4C80B198-33F3-1D5A-45D1-D92C2FCD608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pic>
        <p:nvPicPr>
          <p:cNvPr id="8" name="Platshållare för bild 18">
            <a:extLst>
              <a:ext uri="{FF2B5EF4-FFF2-40B4-BE49-F238E27FC236}">
                <a16:creationId xmlns:a16="http://schemas.microsoft.com/office/drawing/2014/main" id="{8E5EE331-AB17-FEEC-08C5-668F67B7676F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180000"/>
            <a:ext cx="4716000" cy="4934635"/>
          </a:xfrm>
          <a:prstGeom prst="rect">
            <a:avLst/>
          </a:prstGeom>
        </p:spPr>
      </p:pic>
      <p:pic>
        <p:nvPicPr>
          <p:cNvPr id="9" name="Platshållare för bild 10">
            <a:extLst>
              <a:ext uri="{FF2B5EF4-FFF2-40B4-BE49-F238E27FC236}">
                <a16:creationId xmlns:a16="http://schemas.microsoft.com/office/drawing/2014/main" id="{E17D82F0-99DE-8779-D57A-27223C266DA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6000" y="180000"/>
            <a:ext cx="7456562" cy="10944430"/>
          </a:xfrm>
          <a:prstGeom prst="rect">
            <a:avLst/>
          </a:prstGeom>
        </p:spPr>
      </p:pic>
      <p:pic>
        <p:nvPicPr>
          <p:cNvPr id="10" name="Platshållare för bild 16">
            <a:extLst>
              <a:ext uri="{FF2B5EF4-FFF2-40B4-BE49-F238E27FC236}">
                <a16:creationId xmlns:a16="http://schemas.microsoft.com/office/drawing/2014/main" id="{45786C1E-6C66-3B26-67CB-C65DF872A383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5294635"/>
            <a:ext cx="4716000" cy="5834715"/>
          </a:xfrm>
          <a:prstGeom prst="rect">
            <a:avLst/>
          </a:prstGeom>
        </p:spPr>
      </p:pic>
      <p:pic>
        <p:nvPicPr>
          <p:cNvPr id="11" name="Platshållare för bild 12">
            <a:extLst>
              <a:ext uri="{FF2B5EF4-FFF2-40B4-BE49-F238E27FC236}">
                <a16:creationId xmlns:a16="http://schemas.microsoft.com/office/drawing/2014/main" id="{2C961CFD-51B4-B3BA-298F-A1867002D08D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414100" y="180000"/>
            <a:ext cx="3510000" cy="360246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2" name="Platshållare för bild 14">
            <a:extLst>
              <a:ext uri="{FF2B5EF4-FFF2-40B4-BE49-F238E27FC236}">
                <a16:creationId xmlns:a16="http://schemas.microsoft.com/office/drawing/2014/main" id="{F377875A-6503-ABE1-C74F-3C20B1B3884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12562" y="3962467"/>
            <a:ext cx="7211538" cy="7161963"/>
          </a:xfrm>
          <a:prstGeom prst="rect">
            <a:avLst/>
          </a:prstGeom>
        </p:spPr>
      </p:pic>
      <p:grpSp>
        <p:nvGrpSpPr>
          <p:cNvPr id="13" name="Grupp 12">
            <a:extLst>
              <a:ext uri="{FF2B5EF4-FFF2-40B4-BE49-F238E27FC236}">
                <a16:creationId xmlns:a16="http://schemas.microsoft.com/office/drawing/2014/main" id="{A59FA962-690A-A30F-7B53-BF999A9785C2}"/>
              </a:ext>
            </a:extLst>
          </p:cNvPr>
          <p:cNvGrpSpPr/>
          <p:nvPr userDrawn="1"/>
        </p:nvGrpSpPr>
        <p:grpSpPr>
          <a:xfrm>
            <a:off x="17756906" y="89672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27EDDC18-AC91-6BBF-EEA7-9266D9A4623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5" name="Bild 14">
              <a:extLst>
                <a:ext uri="{FF2B5EF4-FFF2-40B4-BE49-F238E27FC236}">
                  <a16:creationId xmlns:a16="http://schemas.microsoft.com/office/drawing/2014/main" id="{51A947BE-A2CD-4215-4574-0F3DA22834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5716886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3_med_text-Vinröd_ljus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>
            <a:extLst>
              <a:ext uri="{FF2B5EF4-FFF2-40B4-BE49-F238E27FC236}">
                <a16:creationId xmlns:a16="http://schemas.microsoft.com/office/drawing/2014/main" id="{0B7DA584-80E9-B4B8-B597-74072A14F2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0" y="0"/>
            <a:ext cx="20139816" cy="11309350"/>
          </a:xfrm>
          <a:prstGeom prst="rect">
            <a:avLst/>
          </a:prstGeom>
        </p:spPr>
      </p:pic>
      <p:pic>
        <p:nvPicPr>
          <p:cNvPr id="14" name="Bild 13">
            <a:extLst>
              <a:ext uri="{FF2B5EF4-FFF2-40B4-BE49-F238E27FC236}">
                <a16:creationId xmlns:a16="http://schemas.microsoft.com/office/drawing/2014/main" id="{45D51169-EAA8-AA76-6DF2-0A0ADF0AEE84}"/>
              </a:ext>
            </a:extLst>
          </p:cNvPr>
          <p:cNvPicPr/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pic>
        <p:nvPicPr>
          <p:cNvPr id="6" name="Platshållare för bild 11">
            <a:extLst>
              <a:ext uri="{FF2B5EF4-FFF2-40B4-BE49-F238E27FC236}">
                <a16:creationId xmlns:a16="http://schemas.microsoft.com/office/drawing/2014/main" id="{25DB1459-E399-C22C-F535-C6D8CBB7617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180000"/>
            <a:ext cx="4716000" cy="7814955"/>
          </a:xfrm>
          <a:prstGeom prst="rect">
            <a:avLst/>
          </a:prstGeom>
        </p:spPr>
      </p:pic>
      <p:pic>
        <p:nvPicPr>
          <p:cNvPr id="7" name="Platshållare för bild 13">
            <a:extLst>
              <a:ext uri="{FF2B5EF4-FFF2-40B4-BE49-F238E27FC236}">
                <a16:creationId xmlns:a16="http://schemas.microsoft.com/office/drawing/2014/main" id="{B35CC5C6-7C8C-292C-EDB4-277F3607034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6000" y="180000"/>
            <a:ext cx="9538100" cy="6552000"/>
          </a:xfrm>
          <a:prstGeom prst="rect">
            <a:avLst/>
          </a:prstGeom>
        </p:spPr>
      </p:pic>
      <p:pic>
        <p:nvPicPr>
          <p:cNvPr id="8" name="Platshållare för bild 17">
            <a:extLst>
              <a:ext uri="{FF2B5EF4-FFF2-40B4-BE49-F238E27FC236}">
                <a16:creationId xmlns:a16="http://schemas.microsoft.com/office/drawing/2014/main" id="{310E3AD1-0CA3-4FD4-3C0D-41075B533BE2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94100" y="180000"/>
            <a:ext cx="5130000" cy="56628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latshållare för bild 15">
            <a:extLst>
              <a:ext uri="{FF2B5EF4-FFF2-40B4-BE49-F238E27FC236}">
                <a16:creationId xmlns:a16="http://schemas.microsoft.com/office/drawing/2014/main" id="{3C3820B6-0D0C-3EF6-87DA-CFB5561A47A5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04100" y="6913750"/>
            <a:ext cx="5310000" cy="42156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Platshållare för bild 19">
            <a:extLst>
              <a:ext uri="{FF2B5EF4-FFF2-40B4-BE49-F238E27FC236}">
                <a16:creationId xmlns:a16="http://schemas.microsoft.com/office/drawing/2014/main" id="{86EFEDA4-1FC5-FF15-2073-E82E6AA68862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94100" y="6017350"/>
            <a:ext cx="5130000" cy="5112000"/>
          </a:xfrm>
          <a:custGeom>
            <a:avLst/>
            <a:gdLst>
              <a:gd name="connsiteX0" fmla="*/ 3861786 w 5130000"/>
              <a:gd name="connsiteY0" fmla="*/ 2949693 h 5112000"/>
              <a:gd name="connsiteX1" fmla="*/ 2962806 w 5130000"/>
              <a:gd name="connsiteY1" fmla="*/ 3848673 h 5112000"/>
              <a:gd name="connsiteX2" fmla="*/ 2962806 w 5130000"/>
              <a:gd name="connsiteY2" fmla="*/ 4747654 h 5112000"/>
              <a:gd name="connsiteX3" fmla="*/ 3861786 w 5130000"/>
              <a:gd name="connsiteY3" fmla="*/ 4747654 h 5112000"/>
              <a:gd name="connsiteX4" fmla="*/ 4760768 w 5130000"/>
              <a:gd name="connsiteY4" fmla="*/ 3848673 h 5112000"/>
              <a:gd name="connsiteX5" fmla="*/ 3861786 w 5130000"/>
              <a:gd name="connsiteY5" fmla="*/ 2949693 h 5112000"/>
              <a:gd name="connsiteX6" fmla="*/ 0 w 5130000"/>
              <a:gd name="connsiteY6" fmla="*/ 0 h 5112000"/>
              <a:gd name="connsiteX7" fmla="*/ 5130000 w 5130000"/>
              <a:gd name="connsiteY7" fmla="*/ 0 h 5112000"/>
              <a:gd name="connsiteX8" fmla="*/ 5130000 w 5130000"/>
              <a:gd name="connsiteY8" fmla="*/ 5112000 h 5112000"/>
              <a:gd name="connsiteX9" fmla="*/ 0 w 5130000"/>
              <a:gd name="connsiteY9" fmla="*/ 5112000 h 51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30000" h="5112000">
                <a:moveTo>
                  <a:pt x="3861786" y="2949693"/>
                </a:moveTo>
                <a:cubicBezTo>
                  <a:pt x="3365292" y="2949693"/>
                  <a:pt x="2962806" y="3352180"/>
                  <a:pt x="2962806" y="3848673"/>
                </a:cubicBezTo>
                <a:lnTo>
                  <a:pt x="2962806" y="4747654"/>
                </a:lnTo>
                <a:cubicBezTo>
                  <a:pt x="2962806" y="4747654"/>
                  <a:pt x="3861786" y="4747654"/>
                  <a:pt x="3861786" y="4747654"/>
                </a:cubicBezTo>
                <a:cubicBezTo>
                  <a:pt x="4358280" y="4747654"/>
                  <a:pt x="4760768" y="4345167"/>
                  <a:pt x="4760768" y="3848673"/>
                </a:cubicBezTo>
                <a:cubicBezTo>
                  <a:pt x="4760768" y="3352180"/>
                  <a:pt x="4358280" y="2949693"/>
                  <a:pt x="3861786" y="2949693"/>
                </a:cubicBezTo>
                <a:close/>
                <a:moveTo>
                  <a:pt x="0" y="0"/>
                </a:moveTo>
                <a:lnTo>
                  <a:pt x="5130000" y="0"/>
                </a:lnTo>
                <a:lnTo>
                  <a:pt x="5130000" y="5112000"/>
                </a:lnTo>
                <a:lnTo>
                  <a:pt x="0" y="5112000"/>
                </a:lnTo>
                <a:close/>
              </a:path>
            </a:pathLst>
          </a:custGeom>
          <a:solidFill>
            <a:schemeClr val="bg1"/>
          </a:solidFill>
        </p:spPr>
      </p:pic>
      <p:pic>
        <p:nvPicPr>
          <p:cNvPr id="11" name="Platshållare för bild 27">
            <a:extLst>
              <a:ext uri="{FF2B5EF4-FFF2-40B4-BE49-F238E27FC236}">
                <a16:creationId xmlns:a16="http://schemas.microsoft.com/office/drawing/2014/main" id="{3AFA1D3A-5DB6-E682-0A7F-1D263CC311EB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8174955"/>
            <a:ext cx="4716000" cy="2954395"/>
          </a:xfrm>
          <a:prstGeom prst="rect">
            <a:avLst/>
          </a:prstGeom>
        </p:spPr>
      </p:pic>
      <p:sp>
        <p:nvSpPr>
          <p:cNvPr id="12" name="Rubrik 1">
            <a:extLst>
              <a:ext uri="{FF2B5EF4-FFF2-40B4-BE49-F238E27FC236}">
                <a16:creationId xmlns:a16="http://schemas.microsoft.com/office/drawing/2014/main" id="{7FF95710-5EB0-71DB-1035-80836C2A49D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10001" y="7382867"/>
            <a:ext cx="3509500" cy="936105"/>
          </a:xfrm>
        </p:spPr>
        <p:txBody>
          <a:bodyPr anchor="t">
            <a:noAutofit/>
          </a:bodyPr>
          <a:lstStyle>
            <a:lvl1pPr algn="ctr">
              <a:lnSpc>
                <a:spcPct val="75000"/>
              </a:lnSpc>
              <a:defRPr sz="10000" b="0" spc="-40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sv-SE"/>
              <a:t>98%</a:t>
            </a:r>
          </a:p>
        </p:txBody>
      </p:sp>
      <p:sp>
        <p:nvSpPr>
          <p:cNvPr id="13" name="Platshållare för text 4">
            <a:extLst>
              <a:ext uri="{FF2B5EF4-FFF2-40B4-BE49-F238E27FC236}">
                <a16:creationId xmlns:a16="http://schemas.microsoft.com/office/drawing/2014/main" id="{600EFAFC-BE92-47F5-EADA-97C416EE197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10000" y="8318972"/>
            <a:ext cx="3530672" cy="2396633"/>
          </a:xfrm>
        </p:spPr>
        <p:txBody>
          <a:bodyPr anchor="t"/>
          <a:lstStyle>
            <a:lvl1pPr marL="0" indent="0" algn="ctr">
              <a:buNone/>
              <a:defRPr sz="4400">
                <a:solidFill>
                  <a:schemeClr val="accent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5805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sida_Bild(Kultur)-Vinröd_mö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latshållare för bild 6">
            <a:extLst>
              <a:ext uri="{FF2B5EF4-FFF2-40B4-BE49-F238E27FC236}">
                <a16:creationId xmlns:a16="http://schemas.microsoft.com/office/drawing/2014/main" id="{97523C05-9FEA-71B0-C6A5-0A55A7F023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0104100" cy="11309350"/>
          </a:xfrm>
          <a:prstGeom prst="rect">
            <a:avLst/>
          </a:prstGeom>
        </p:spPr>
      </p:pic>
      <p:sp>
        <p:nvSpPr>
          <p:cNvPr id="22" name="Rektangel 21">
            <a:extLst>
              <a:ext uri="{FF2B5EF4-FFF2-40B4-BE49-F238E27FC236}">
                <a16:creationId xmlns:a16="http://schemas.microsoft.com/office/drawing/2014/main" id="{F2755CD6-1F95-27D4-A143-7970D17E1DB9}"/>
              </a:ext>
            </a:extLst>
          </p:cNvPr>
          <p:cNvSpPr/>
          <p:nvPr userDrawn="1"/>
        </p:nvSpPr>
        <p:spPr>
          <a:xfrm>
            <a:off x="0" y="0"/>
            <a:ext cx="11924258" cy="113093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34650"/>
                </a:schemeClr>
              </a:gs>
              <a:gs pos="98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3" name="Rubrik 1">
            <a:extLst>
              <a:ext uri="{FF2B5EF4-FFF2-40B4-BE49-F238E27FC236}">
                <a16:creationId xmlns:a16="http://schemas.microsoft.com/office/drawing/2014/main" id="{5A2AD45D-3CBE-7E24-0D04-955CF27A926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24" name="Underrubrik 2">
            <a:extLst>
              <a:ext uri="{FF2B5EF4-FFF2-40B4-BE49-F238E27FC236}">
                <a16:creationId xmlns:a16="http://schemas.microsoft.com/office/drawing/2014/main" id="{3714B03F-50B6-E0F7-9AF4-BA382704BEF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grpSp>
        <p:nvGrpSpPr>
          <p:cNvPr id="25" name="Grupp 24">
            <a:extLst>
              <a:ext uri="{FF2B5EF4-FFF2-40B4-BE49-F238E27FC236}">
                <a16:creationId xmlns:a16="http://schemas.microsoft.com/office/drawing/2014/main" id="{A5231550-3430-3FF1-4A7C-D7A9275B091D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26" name="Bild 25">
              <a:extLst>
                <a:ext uri="{FF2B5EF4-FFF2-40B4-BE49-F238E27FC236}">
                  <a16:creationId xmlns:a16="http://schemas.microsoft.com/office/drawing/2014/main" id="{BBB75C86-667E-18E3-B093-096D170A34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27" name="Bild 26">
              <a:extLst>
                <a:ext uri="{FF2B5EF4-FFF2-40B4-BE49-F238E27FC236}">
                  <a16:creationId xmlns:a16="http://schemas.microsoft.com/office/drawing/2014/main" id="{480FDF88-C836-F382-41A8-3F3AD5DBAD5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5810321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4-Vinröd_ljus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>
            <a:extLst>
              <a:ext uri="{FF2B5EF4-FFF2-40B4-BE49-F238E27FC236}">
                <a16:creationId xmlns:a16="http://schemas.microsoft.com/office/drawing/2014/main" id="{74A0C3EF-CD6C-C917-67C6-FB27314977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23799" y="0"/>
            <a:ext cx="20139816" cy="11309350"/>
          </a:xfrm>
          <a:prstGeom prst="rect">
            <a:avLst/>
          </a:prstGeom>
        </p:spPr>
      </p:pic>
      <p:pic>
        <p:nvPicPr>
          <p:cNvPr id="2" name="Platshållare för bild 45" descr="En bild som visar person, Människoansikte, inomhus, klädsel&#10;&#10;AI-genererat innehåll kan vara felaktigt.">
            <a:extLst>
              <a:ext uri="{FF2B5EF4-FFF2-40B4-BE49-F238E27FC236}">
                <a16:creationId xmlns:a16="http://schemas.microsoft.com/office/drawing/2014/main" id="{F1C1803F-DCE0-1160-6336-05899F754C1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180000"/>
            <a:ext cx="6436800" cy="10949350"/>
          </a:xfrm>
          <a:prstGeom prst="rect">
            <a:avLst/>
          </a:prstGeom>
        </p:spPr>
      </p:pic>
      <p:pic>
        <p:nvPicPr>
          <p:cNvPr id="3" name="Platshållare för bild 49" descr="En bild som visar person, inomhus, klädsel, Människoansikte&#10;&#10;AI-genererat innehåll kan vara felaktigt.">
            <a:extLst>
              <a:ext uri="{FF2B5EF4-FFF2-40B4-BE49-F238E27FC236}">
                <a16:creationId xmlns:a16="http://schemas.microsoft.com/office/drawing/2014/main" id="{597A1890-60B6-EBBC-8CD2-E7C0D29C99B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487300" y="180000"/>
            <a:ext cx="6436800" cy="10949350"/>
          </a:xfrm>
          <a:prstGeom prst="rect">
            <a:avLst/>
          </a:prstGeom>
        </p:spPr>
      </p:pic>
      <p:pic>
        <p:nvPicPr>
          <p:cNvPr id="4" name="Platshållare för bild 47" descr="En bild som visar person, Människoansikte, klädsel, inomhus&#10;&#10;AI-genererat innehåll kan vara felaktigt.">
            <a:extLst>
              <a:ext uri="{FF2B5EF4-FFF2-40B4-BE49-F238E27FC236}">
                <a16:creationId xmlns:a16="http://schemas.microsoft.com/office/drawing/2014/main" id="{D323FB9C-4144-D389-F727-4352AE6FB78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33650" y="180000"/>
            <a:ext cx="6436800" cy="10949350"/>
          </a:xfrm>
          <a:prstGeom prst="rect">
            <a:avLst/>
          </a:prstGeom>
        </p:spPr>
      </p:pic>
      <p:grpSp>
        <p:nvGrpSpPr>
          <p:cNvPr id="24" name="Grupp 23">
            <a:extLst>
              <a:ext uri="{FF2B5EF4-FFF2-40B4-BE49-F238E27FC236}">
                <a16:creationId xmlns:a16="http://schemas.microsoft.com/office/drawing/2014/main" id="{36080757-1827-79AE-08EE-9E86E25BE3E0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25" name="Bild 24">
              <a:extLst>
                <a:ext uri="{FF2B5EF4-FFF2-40B4-BE49-F238E27FC236}">
                  <a16:creationId xmlns:a16="http://schemas.microsoft.com/office/drawing/2014/main" id="{5F083FF7-85BF-7EAE-1F71-ECDBB52444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26" name="Bild 25">
              <a:extLst>
                <a:ext uri="{FF2B5EF4-FFF2-40B4-BE49-F238E27FC236}">
                  <a16:creationId xmlns:a16="http://schemas.microsoft.com/office/drawing/2014/main" id="{31D15F89-24FB-77F4-7CF3-368E6D9187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4864377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5-Vinröd_ljus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tshållare för bild 45">
            <a:extLst>
              <a:ext uri="{FF2B5EF4-FFF2-40B4-BE49-F238E27FC236}">
                <a16:creationId xmlns:a16="http://schemas.microsoft.com/office/drawing/2014/main" id="{2A1EAE1D-D442-4285-FD12-0C877C5508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180000"/>
            <a:ext cx="6436800" cy="10949350"/>
          </a:xfrm>
          <a:prstGeom prst="rect">
            <a:avLst/>
          </a:prstGeom>
        </p:spPr>
      </p:pic>
      <p:pic>
        <p:nvPicPr>
          <p:cNvPr id="3" name="Platshållare för bild 24" descr="En bild som visar Människoansikte, person, klädsel, leende&#10;&#10;AI-genererat innehåll kan vara felaktigt.">
            <a:extLst>
              <a:ext uri="{FF2B5EF4-FFF2-40B4-BE49-F238E27FC236}">
                <a16:creationId xmlns:a16="http://schemas.microsoft.com/office/drawing/2014/main" id="{D8C3F761-3781-C42F-193A-8CE3DBA4626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3650" y="180000"/>
            <a:ext cx="6436800" cy="10949350"/>
          </a:xfrm>
          <a:prstGeom prst="rect">
            <a:avLst/>
          </a:prstGeom>
        </p:spPr>
      </p:pic>
      <p:pic>
        <p:nvPicPr>
          <p:cNvPr id="4" name="Platshållare för bild 22" descr="En bild som visar klädsel, person, Människoansikte, inomhus&#10;&#10;AI-genererat innehåll kan vara felaktigt.">
            <a:extLst>
              <a:ext uri="{FF2B5EF4-FFF2-40B4-BE49-F238E27FC236}">
                <a16:creationId xmlns:a16="http://schemas.microsoft.com/office/drawing/2014/main" id="{E157707D-6750-4D5E-3E6F-A9B9BBB2649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487300" y="180000"/>
            <a:ext cx="6436800" cy="10949350"/>
          </a:xfrm>
          <a:prstGeom prst="rect">
            <a:avLst/>
          </a:prstGeom>
        </p:spPr>
      </p:pic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grpSp>
        <p:nvGrpSpPr>
          <p:cNvPr id="24" name="Grupp 23">
            <a:extLst>
              <a:ext uri="{FF2B5EF4-FFF2-40B4-BE49-F238E27FC236}">
                <a16:creationId xmlns:a16="http://schemas.microsoft.com/office/drawing/2014/main" id="{36080757-1827-79AE-08EE-9E86E25BE3E0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25" name="Bild 24">
              <a:extLst>
                <a:ext uri="{FF2B5EF4-FFF2-40B4-BE49-F238E27FC236}">
                  <a16:creationId xmlns:a16="http://schemas.microsoft.com/office/drawing/2014/main" id="{5F083FF7-85BF-7EAE-1F71-ECDBB52444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26" name="Bild 25">
              <a:extLst>
                <a:ext uri="{FF2B5EF4-FFF2-40B4-BE49-F238E27FC236}">
                  <a16:creationId xmlns:a16="http://schemas.microsoft.com/office/drawing/2014/main" id="{31D15F89-24FB-77F4-7CF3-368E6D9187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8022323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6-Vinröd_ljus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grpSp>
        <p:nvGrpSpPr>
          <p:cNvPr id="12" name="Grupp 11">
            <a:extLst>
              <a:ext uri="{FF2B5EF4-FFF2-40B4-BE49-F238E27FC236}">
                <a16:creationId xmlns:a16="http://schemas.microsoft.com/office/drawing/2014/main" id="{2CD8BC74-CB05-F75D-4DA5-0A80BAEE188A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B5E8ABFF-A049-3CC3-723D-CBFA3BE938F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82540203-A0E1-AD3F-4C66-DCA08CC9C25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pic>
        <p:nvPicPr>
          <p:cNvPr id="2" name="Platshållare för bild 14" descr="En bild som visar landskap, utomhus, skogsmark, gräs&#10;&#10;AI-genererat innehåll kan vara felaktigt.">
            <a:extLst>
              <a:ext uri="{FF2B5EF4-FFF2-40B4-BE49-F238E27FC236}">
                <a16:creationId xmlns:a16="http://schemas.microsoft.com/office/drawing/2014/main" id="{01604C75-8FB2-C49F-459F-FC048AADC70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0000" y="180000"/>
            <a:ext cx="6436800" cy="10949350"/>
          </a:xfrm>
          <a:prstGeom prst="rect">
            <a:avLst/>
          </a:prstGeom>
        </p:spPr>
      </p:pic>
      <p:pic>
        <p:nvPicPr>
          <p:cNvPr id="3" name="Platshållare för bild 12">
            <a:extLst>
              <a:ext uri="{FF2B5EF4-FFF2-40B4-BE49-F238E27FC236}">
                <a16:creationId xmlns:a16="http://schemas.microsoft.com/office/drawing/2014/main" id="{E48CEAB0-4A38-0F04-D93C-E59D1964FCA1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3652" y="180000"/>
            <a:ext cx="13090449" cy="10949350"/>
          </a:xfrm>
          <a:prstGeom prst="rect">
            <a:avLst/>
          </a:prstGeom>
        </p:spPr>
      </p:pic>
      <p:grpSp>
        <p:nvGrpSpPr>
          <p:cNvPr id="5" name="Grupp 4">
            <a:extLst>
              <a:ext uri="{FF2B5EF4-FFF2-40B4-BE49-F238E27FC236}">
                <a16:creationId xmlns:a16="http://schemas.microsoft.com/office/drawing/2014/main" id="{736BE387-CF9D-AA2B-B9C6-A4D1DEC1A202}"/>
              </a:ext>
            </a:extLst>
          </p:cNvPr>
          <p:cNvGrpSpPr/>
          <p:nvPr userDrawn="1"/>
        </p:nvGrpSpPr>
        <p:grpSpPr>
          <a:xfrm>
            <a:off x="17757106" y="89672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" name="Bild 5">
              <a:extLst>
                <a:ext uri="{FF2B5EF4-FFF2-40B4-BE49-F238E27FC236}">
                  <a16:creationId xmlns:a16="http://schemas.microsoft.com/office/drawing/2014/main" id="{9AF85ED4-A15C-3B0A-08FD-6CF3A64EDD1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8259DB1C-B391-1972-93FB-8C253B77DC6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4773131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_Grafik-Vinröd_mörk_bakgrund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B5FC84A3-6718-98CF-9EE3-A8DB0F8FC6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13" name="Underrubrik 2">
            <a:extLst>
              <a:ext uri="{FF2B5EF4-FFF2-40B4-BE49-F238E27FC236}">
                <a16:creationId xmlns:a16="http://schemas.microsoft.com/office/drawing/2014/main" id="{10AF6820-499B-E3FE-4D90-926C8CD06C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grpSp>
        <p:nvGrpSpPr>
          <p:cNvPr id="44" name="Grupp 43">
            <a:extLst>
              <a:ext uri="{FF2B5EF4-FFF2-40B4-BE49-F238E27FC236}">
                <a16:creationId xmlns:a16="http://schemas.microsoft.com/office/drawing/2014/main" id="{1538AC56-7E65-723C-776F-248CC678B0A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45" name="Bild 44">
              <a:extLst>
                <a:ext uri="{FF2B5EF4-FFF2-40B4-BE49-F238E27FC236}">
                  <a16:creationId xmlns:a16="http://schemas.microsoft.com/office/drawing/2014/main" id="{7A9E031A-CC55-2EE8-9EA6-B2600A90B4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46" name="Bild 45">
              <a:extLst>
                <a:ext uri="{FF2B5EF4-FFF2-40B4-BE49-F238E27FC236}">
                  <a16:creationId xmlns:a16="http://schemas.microsoft.com/office/drawing/2014/main" id="{C6584C1A-A6D5-74D4-62AF-595A0D83C8F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pic>
        <p:nvPicPr>
          <p:cNvPr id="4" name="Bild 3">
            <a:extLst>
              <a:ext uri="{FF2B5EF4-FFF2-40B4-BE49-F238E27FC236}">
                <a16:creationId xmlns:a16="http://schemas.microsoft.com/office/drawing/2014/main" id="{CD5ED3C4-0BE5-7CD7-24AB-E690E890CC9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l="-5231" t="28360" r="55508" b="23764"/>
          <a:stretch/>
        </p:blipFill>
        <p:spPr>
          <a:xfrm>
            <a:off x="10556106" y="-1"/>
            <a:ext cx="9547994" cy="11309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1814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_Bild(Natur)-Turkos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tshållare för bild 6">
            <a:extLst>
              <a:ext uri="{FF2B5EF4-FFF2-40B4-BE49-F238E27FC236}">
                <a16:creationId xmlns:a16="http://schemas.microsoft.com/office/drawing/2014/main" id="{FDB1E8E3-0398-7885-D376-40245EA594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0104100" cy="11309350"/>
          </a:xfrm>
          <a:prstGeom prst="rect">
            <a:avLst/>
          </a:prstGeom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0982EEEB-EEFF-4548-C22A-451832359681}"/>
              </a:ext>
            </a:extLst>
          </p:cNvPr>
          <p:cNvSpPr/>
          <p:nvPr userDrawn="1"/>
        </p:nvSpPr>
        <p:spPr>
          <a:xfrm>
            <a:off x="0" y="0"/>
            <a:ext cx="11924258" cy="113093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66000"/>
                </a:schemeClr>
              </a:gs>
              <a:gs pos="79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13" name="Underrubrik 2">
            <a:extLst>
              <a:ext uri="{FF2B5EF4-FFF2-40B4-BE49-F238E27FC236}">
                <a16:creationId xmlns:a16="http://schemas.microsoft.com/office/drawing/2014/main" id="{10AF6820-499B-E3FE-4D90-926C8CD06C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sp>
        <p:nvSpPr>
          <p:cNvPr id="54" name="textruta 53">
            <a:extLst>
              <a:ext uri="{FF2B5EF4-FFF2-40B4-BE49-F238E27FC236}">
                <a16:creationId xmlns:a16="http://schemas.microsoft.com/office/drawing/2014/main" id="{70A80DFD-2EF3-263F-E0D3-4F2A69095E29}"/>
              </a:ext>
            </a:extLst>
          </p:cNvPr>
          <p:cNvSpPr txBox="1"/>
          <p:nvPr userDrawn="1"/>
        </p:nvSpPr>
        <p:spPr>
          <a:xfrm>
            <a:off x="21497731" y="76324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grpSp>
        <p:nvGrpSpPr>
          <p:cNvPr id="8" name="Grupp 7">
            <a:extLst>
              <a:ext uri="{FF2B5EF4-FFF2-40B4-BE49-F238E27FC236}">
                <a16:creationId xmlns:a16="http://schemas.microsoft.com/office/drawing/2014/main" id="{1C913480-2908-8406-6E25-B7ECDA02D5E2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9" name="Bild 8">
              <a:extLst>
                <a:ext uri="{FF2B5EF4-FFF2-40B4-BE49-F238E27FC236}">
                  <a16:creationId xmlns:a16="http://schemas.microsoft.com/office/drawing/2014/main" id="{B92FEAB0-FE55-BBF5-A189-AB46908364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0" name="Bild 9">
              <a:extLst>
                <a:ext uri="{FF2B5EF4-FFF2-40B4-BE49-F238E27FC236}">
                  <a16:creationId xmlns:a16="http://schemas.microsoft.com/office/drawing/2014/main" id="{7DF4329B-88BE-F299-2070-02117A1F03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6741798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_Bild(KollektivT)-Turkos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bild 6">
            <a:extLst>
              <a:ext uri="{FF2B5EF4-FFF2-40B4-BE49-F238E27FC236}">
                <a16:creationId xmlns:a16="http://schemas.microsoft.com/office/drawing/2014/main" id="{6F4770BB-5AE6-BD21-6DE2-45AE006AA8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0104100" cy="11309350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31C08F13-1514-3431-EB12-102215341C30}"/>
              </a:ext>
            </a:extLst>
          </p:cNvPr>
          <p:cNvSpPr/>
          <p:nvPr userDrawn="1"/>
        </p:nvSpPr>
        <p:spPr>
          <a:xfrm>
            <a:off x="0" y="0"/>
            <a:ext cx="11924258" cy="113093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80409"/>
                </a:schemeClr>
              </a:gs>
              <a:gs pos="98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13" name="Underrubrik 2">
            <a:extLst>
              <a:ext uri="{FF2B5EF4-FFF2-40B4-BE49-F238E27FC236}">
                <a16:creationId xmlns:a16="http://schemas.microsoft.com/office/drawing/2014/main" id="{10AF6820-499B-E3FE-4D90-926C8CD06C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sp>
        <p:nvSpPr>
          <p:cNvPr id="54" name="textruta 53">
            <a:extLst>
              <a:ext uri="{FF2B5EF4-FFF2-40B4-BE49-F238E27FC236}">
                <a16:creationId xmlns:a16="http://schemas.microsoft.com/office/drawing/2014/main" id="{70A80DFD-2EF3-263F-E0D3-4F2A69095E29}"/>
              </a:ext>
            </a:extLst>
          </p:cNvPr>
          <p:cNvSpPr txBox="1"/>
          <p:nvPr userDrawn="1"/>
        </p:nvSpPr>
        <p:spPr>
          <a:xfrm>
            <a:off x="21497731" y="76324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grpSp>
        <p:nvGrpSpPr>
          <p:cNvPr id="8" name="Grupp 7">
            <a:extLst>
              <a:ext uri="{FF2B5EF4-FFF2-40B4-BE49-F238E27FC236}">
                <a16:creationId xmlns:a16="http://schemas.microsoft.com/office/drawing/2014/main" id="{1C913480-2908-8406-6E25-B7ECDA02D5E2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9" name="Bild 8">
              <a:extLst>
                <a:ext uri="{FF2B5EF4-FFF2-40B4-BE49-F238E27FC236}">
                  <a16:creationId xmlns:a16="http://schemas.microsoft.com/office/drawing/2014/main" id="{B92FEAB0-FE55-BBF5-A189-AB46908364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0" name="Bild 9">
              <a:extLst>
                <a:ext uri="{FF2B5EF4-FFF2-40B4-BE49-F238E27FC236}">
                  <a16:creationId xmlns:a16="http://schemas.microsoft.com/office/drawing/2014/main" id="{7DF4329B-88BE-F299-2070-02117A1F03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898121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_Bild(Vård)-Turkos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bild 6">
            <a:extLst>
              <a:ext uri="{FF2B5EF4-FFF2-40B4-BE49-F238E27FC236}">
                <a16:creationId xmlns:a16="http://schemas.microsoft.com/office/drawing/2014/main" id="{635DABA6-B890-B21A-8232-4AD4157CCE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50" y="0"/>
            <a:ext cx="20104100" cy="11343307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5E6A1E8C-06B6-FE84-5F23-A8DE83F11630}"/>
              </a:ext>
            </a:extLst>
          </p:cNvPr>
          <p:cNvSpPr/>
          <p:nvPr userDrawn="1"/>
        </p:nvSpPr>
        <p:spPr>
          <a:xfrm>
            <a:off x="-6350" y="0"/>
            <a:ext cx="11924258" cy="11343307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80409"/>
                </a:schemeClr>
              </a:gs>
              <a:gs pos="98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13" name="Underrubrik 2">
            <a:extLst>
              <a:ext uri="{FF2B5EF4-FFF2-40B4-BE49-F238E27FC236}">
                <a16:creationId xmlns:a16="http://schemas.microsoft.com/office/drawing/2014/main" id="{10AF6820-499B-E3FE-4D90-926C8CD06C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sp>
        <p:nvSpPr>
          <p:cNvPr id="54" name="textruta 53">
            <a:extLst>
              <a:ext uri="{FF2B5EF4-FFF2-40B4-BE49-F238E27FC236}">
                <a16:creationId xmlns:a16="http://schemas.microsoft.com/office/drawing/2014/main" id="{70A80DFD-2EF3-263F-E0D3-4F2A69095E29}"/>
              </a:ext>
            </a:extLst>
          </p:cNvPr>
          <p:cNvSpPr txBox="1"/>
          <p:nvPr userDrawn="1"/>
        </p:nvSpPr>
        <p:spPr>
          <a:xfrm>
            <a:off x="21497731" y="76324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grpSp>
        <p:nvGrpSpPr>
          <p:cNvPr id="8" name="Grupp 7">
            <a:extLst>
              <a:ext uri="{FF2B5EF4-FFF2-40B4-BE49-F238E27FC236}">
                <a16:creationId xmlns:a16="http://schemas.microsoft.com/office/drawing/2014/main" id="{1C913480-2908-8406-6E25-B7ECDA02D5E2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9" name="Bild 8">
              <a:extLst>
                <a:ext uri="{FF2B5EF4-FFF2-40B4-BE49-F238E27FC236}">
                  <a16:creationId xmlns:a16="http://schemas.microsoft.com/office/drawing/2014/main" id="{B92FEAB0-FE55-BBF5-A189-AB46908364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0" name="Bild 9">
              <a:extLst>
                <a:ext uri="{FF2B5EF4-FFF2-40B4-BE49-F238E27FC236}">
                  <a16:creationId xmlns:a16="http://schemas.microsoft.com/office/drawing/2014/main" id="{7DF4329B-88BE-F299-2070-02117A1F03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0456982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sida_Bild(Kultur)-Turkos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latshållare för bild 6">
            <a:extLst>
              <a:ext uri="{FF2B5EF4-FFF2-40B4-BE49-F238E27FC236}">
                <a16:creationId xmlns:a16="http://schemas.microsoft.com/office/drawing/2014/main" id="{97523C05-9FEA-71B0-C6A5-0A55A7F023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0104100" cy="11309350"/>
          </a:xfrm>
          <a:prstGeom prst="rect">
            <a:avLst/>
          </a:prstGeom>
        </p:spPr>
      </p:pic>
      <p:sp>
        <p:nvSpPr>
          <p:cNvPr id="22" name="Rektangel 21">
            <a:extLst>
              <a:ext uri="{FF2B5EF4-FFF2-40B4-BE49-F238E27FC236}">
                <a16:creationId xmlns:a16="http://schemas.microsoft.com/office/drawing/2014/main" id="{F2755CD6-1F95-27D4-A143-7970D17E1DB9}"/>
              </a:ext>
            </a:extLst>
          </p:cNvPr>
          <p:cNvSpPr/>
          <p:nvPr userDrawn="1"/>
        </p:nvSpPr>
        <p:spPr>
          <a:xfrm>
            <a:off x="0" y="0"/>
            <a:ext cx="11924258" cy="113093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34650"/>
                </a:schemeClr>
              </a:gs>
              <a:gs pos="98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3" name="Rubrik 1">
            <a:extLst>
              <a:ext uri="{FF2B5EF4-FFF2-40B4-BE49-F238E27FC236}">
                <a16:creationId xmlns:a16="http://schemas.microsoft.com/office/drawing/2014/main" id="{5A2AD45D-3CBE-7E24-0D04-955CF27A926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24" name="Underrubrik 2">
            <a:extLst>
              <a:ext uri="{FF2B5EF4-FFF2-40B4-BE49-F238E27FC236}">
                <a16:creationId xmlns:a16="http://schemas.microsoft.com/office/drawing/2014/main" id="{3714B03F-50B6-E0F7-9AF4-BA382704BEF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grpSp>
        <p:nvGrpSpPr>
          <p:cNvPr id="25" name="Grupp 24">
            <a:extLst>
              <a:ext uri="{FF2B5EF4-FFF2-40B4-BE49-F238E27FC236}">
                <a16:creationId xmlns:a16="http://schemas.microsoft.com/office/drawing/2014/main" id="{A5231550-3430-3FF1-4A7C-D7A9275B091D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26" name="Bild 25">
              <a:extLst>
                <a:ext uri="{FF2B5EF4-FFF2-40B4-BE49-F238E27FC236}">
                  <a16:creationId xmlns:a16="http://schemas.microsoft.com/office/drawing/2014/main" id="{BBB75C86-667E-18E3-B093-096D170A34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27" name="Bild 26">
              <a:extLst>
                <a:ext uri="{FF2B5EF4-FFF2-40B4-BE49-F238E27FC236}">
                  <a16:creationId xmlns:a16="http://schemas.microsoft.com/office/drawing/2014/main" id="{480FDF88-C836-F382-41A8-3F3AD5DBAD5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0453938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sida_Vinröd_mörk_bakgrund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3061817"/>
            <a:ext cx="9360000" cy="6481290"/>
          </a:xfrm>
        </p:spPr>
        <p:txBody>
          <a:bodyPr anchor="t">
            <a:noAutofit/>
          </a:bodyPr>
          <a:lstStyle>
            <a:lvl1pPr algn="l">
              <a:lnSpc>
                <a:spcPct val="75000"/>
              </a:lnSpc>
              <a:defRPr sz="10000" b="0" spc="-40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Kapitelrubrik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9BC254AF-B658-492F-D6C4-A2541B94459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42001" y="902147"/>
            <a:ext cx="9360000" cy="1584325"/>
          </a:xfrm>
        </p:spPr>
        <p:txBody>
          <a:bodyPr anchor="b"/>
          <a:lstStyle>
            <a:lvl1pPr marL="0" indent="0">
              <a:buNone/>
              <a:defRPr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err="1"/>
              <a:t>Överrubrik</a:t>
            </a:r>
            <a:r>
              <a:rPr lang="en-US"/>
              <a:t> </a:t>
            </a:r>
            <a:r>
              <a:rPr lang="en-US" err="1"/>
              <a:t>kapitel</a:t>
            </a:r>
            <a:endParaRPr lang="en-US"/>
          </a:p>
        </p:txBody>
      </p:sp>
      <p:pic>
        <p:nvPicPr>
          <p:cNvPr id="2" name="Bild 1">
            <a:extLst>
              <a:ext uri="{FF2B5EF4-FFF2-40B4-BE49-F238E27FC236}">
                <a16:creationId xmlns:a16="http://schemas.microsoft.com/office/drawing/2014/main" id="{20115601-E846-C70A-34FF-AAB5D232C3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73D07759-F15F-CAAA-555B-26CF5EB6BBE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1104100" y="-1907"/>
            <a:ext cx="9000000" cy="11311257"/>
          </a:xfrm>
          <a:custGeom>
            <a:avLst/>
            <a:gdLst>
              <a:gd name="connsiteX0" fmla="*/ 7551786 w 9000000"/>
              <a:gd name="connsiteY0" fmla="*/ 8968950 h 11311257"/>
              <a:gd name="connsiteX1" fmla="*/ 6652806 w 9000000"/>
              <a:gd name="connsiteY1" fmla="*/ 9867930 h 11311257"/>
              <a:gd name="connsiteX2" fmla="*/ 6652806 w 9000000"/>
              <a:gd name="connsiteY2" fmla="*/ 10766911 h 11311257"/>
              <a:gd name="connsiteX3" fmla="*/ 7551786 w 9000000"/>
              <a:gd name="connsiteY3" fmla="*/ 10766911 h 11311257"/>
              <a:gd name="connsiteX4" fmla="*/ 8450768 w 9000000"/>
              <a:gd name="connsiteY4" fmla="*/ 9867930 h 11311257"/>
              <a:gd name="connsiteX5" fmla="*/ 7551786 w 9000000"/>
              <a:gd name="connsiteY5" fmla="*/ 8968950 h 11311257"/>
              <a:gd name="connsiteX6" fmla="*/ 0 w 9000000"/>
              <a:gd name="connsiteY6" fmla="*/ 0 h 11311257"/>
              <a:gd name="connsiteX7" fmla="*/ 9000000 w 9000000"/>
              <a:gd name="connsiteY7" fmla="*/ 0 h 11311257"/>
              <a:gd name="connsiteX8" fmla="*/ 9000000 w 9000000"/>
              <a:gd name="connsiteY8" fmla="*/ 11311257 h 11311257"/>
              <a:gd name="connsiteX9" fmla="*/ 0 w 9000000"/>
              <a:gd name="connsiteY9" fmla="*/ 11311257 h 11311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000000" h="11311257">
                <a:moveTo>
                  <a:pt x="7551786" y="8968950"/>
                </a:moveTo>
                <a:cubicBezTo>
                  <a:pt x="7055292" y="8968950"/>
                  <a:pt x="6652806" y="9371437"/>
                  <a:pt x="6652806" y="9867930"/>
                </a:cubicBezTo>
                <a:lnTo>
                  <a:pt x="6652806" y="10766911"/>
                </a:lnTo>
                <a:cubicBezTo>
                  <a:pt x="6652806" y="10766911"/>
                  <a:pt x="7551786" y="10766911"/>
                  <a:pt x="7551786" y="10766911"/>
                </a:cubicBezTo>
                <a:cubicBezTo>
                  <a:pt x="8048280" y="10766911"/>
                  <a:pt x="8450768" y="10364424"/>
                  <a:pt x="8450768" y="9867930"/>
                </a:cubicBezTo>
                <a:cubicBezTo>
                  <a:pt x="8450768" y="9371437"/>
                  <a:pt x="8048280" y="8968950"/>
                  <a:pt x="7551786" y="8968950"/>
                </a:cubicBezTo>
                <a:close/>
                <a:moveTo>
                  <a:pt x="0" y="0"/>
                </a:moveTo>
                <a:lnTo>
                  <a:pt x="9000000" y="0"/>
                </a:lnTo>
                <a:lnTo>
                  <a:pt x="9000000" y="11311257"/>
                </a:lnTo>
                <a:lnTo>
                  <a:pt x="0" y="11311257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4" name="Grupp 3">
            <a:extLst>
              <a:ext uri="{FF2B5EF4-FFF2-40B4-BE49-F238E27FC236}">
                <a16:creationId xmlns:a16="http://schemas.microsoft.com/office/drawing/2014/main" id="{DB0AE4E5-AAA5-A1D5-62A6-5D0510031524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" name="Bild 5">
              <a:extLst>
                <a:ext uri="{FF2B5EF4-FFF2-40B4-BE49-F238E27FC236}">
                  <a16:creationId xmlns:a16="http://schemas.microsoft.com/office/drawing/2014/main" id="{603B9A82-E3B3-3832-2A3A-FCC3672894A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ACABBBEF-F890-549E-8572-9E899AA7EB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3466127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itatsida_Vinröd_mörk_bakgrund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 12">
            <a:extLst>
              <a:ext uri="{FF2B5EF4-FFF2-40B4-BE49-F238E27FC236}">
                <a16:creationId xmlns:a16="http://schemas.microsoft.com/office/drawing/2014/main" id="{51D9AC0B-9A28-EBC7-DE2D-75AA21BBB7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77628" t="-1566" r="-4596" b="83352"/>
          <a:stretch/>
        </p:blipFill>
        <p:spPr>
          <a:xfrm>
            <a:off x="-14479" y="7006840"/>
            <a:ext cx="5178504" cy="4302510"/>
          </a:xfrm>
          <a:prstGeom prst="rect">
            <a:avLst/>
          </a:prstGeom>
        </p:spPr>
      </p:pic>
      <p:pic>
        <p:nvPicPr>
          <p:cNvPr id="3" name="Bild 2">
            <a:extLst>
              <a:ext uri="{FF2B5EF4-FFF2-40B4-BE49-F238E27FC236}">
                <a16:creationId xmlns:a16="http://schemas.microsoft.com/office/drawing/2014/main" id="{800A8904-65D5-F704-1F45-6639AF4C750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2F10B09-3181-4055-A46D-4599230801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2025-06-03</a:t>
            </a:fld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0409115-4960-4246-9D14-439564AD9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11" name="Bild 10">
            <a:extLst>
              <a:ext uri="{FF2B5EF4-FFF2-40B4-BE49-F238E27FC236}">
                <a16:creationId xmlns:a16="http://schemas.microsoft.com/office/drawing/2014/main" id="{9E5B939A-F98F-E7E0-597B-386E1E870C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7337" t="48723" r="80369" b="24476"/>
          <a:stretch/>
        </p:blipFill>
        <p:spPr>
          <a:xfrm>
            <a:off x="14925596" y="0"/>
            <a:ext cx="5178504" cy="6330938"/>
          </a:xfrm>
          <a:prstGeom prst="rect">
            <a:avLst/>
          </a:prstGeom>
        </p:spPr>
      </p:pic>
      <p:sp>
        <p:nvSpPr>
          <p:cNvPr id="14" name="Rubrik 1">
            <a:extLst>
              <a:ext uri="{FF2B5EF4-FFF2-40B4-BE49-F238E27FC236}">
                <a16:creationId xmlns:a16="http://schemas.microsoft.com/office/drawing/2014/main" id="{122500B5-D652-D912-9670-09854E1D46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64763" y="2414315"/>
            <a:ext cx="14560096" cy="6167560"/>
          </a:xfrm>
        </p:spPr>
        <p:txBody>
          <a:bodyPr anchor="ctr">
            <a:noAutofit/>
          </a:bodyPr>
          <a:lstStyle>
            <a:lvl1pPr algn="ctr">
              <a:defRPr sz="6000" b="0">
                <a:solidFill>
                  <a:schemeClr val="bg1"/>
                </a:solidFill>
              </a:defRPr>
            </a:lvl1pPr>
          </a:lstStyle>
          <a:p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br>
              <a:rPr lang="sv-SE"/>
            </a:br>
            <a:r>
              <a:rPr lang="sv-SE" err="1"/>
              <a:t>adipiscing</a:t>
            </a:r>
            <a:r>
              <a:rPr lang="sv-SE"/>
              <a:t> elit.  </a:t>
            </a:r>
            <a:r>
              <a:rPr lang="sv-SE" err="1"/>
              <a:t>Curabitur</a:t>
            </a:r>
            <a:r>
              <a:rPr lang="sv-SE"/>
              <a:t> </a:t>
            </a:r>
            <a:r>
              <a:rPr lang="sv-SE" err="1"/>
              <a:t>vel</a:t>
            </a:r>
            <a:r>
              <a:rPr lang="sv-SE"/>
              <a:t> ante et </a:t>
            </a:r>
            <a:r>
              <a:rPr lang="sv-SE" err="1"/>
              <a:t>orci</a:t>
            </a:r>
            <a:r>
              <a:rPr lang="sv-SE"/>
              <a:t> </a:t>
            </a:r>
            <a:r>
              <a:rPr lang="sv-SE" err="1"/>
              <a:t>eleifend</a:t>
            </a:r>
            <a:r>
              <a:rPr lang="sv-SE"/>
              <a:t>. </a:t>
            </a:r>
            <a:br>
              <a:rPr lang="sv-SE"/>
            </a:br>
            <a:r>
              <a:rPr lang="sv-SE" err="1"/>
              <a:t>Suspendisse</a:t>
            </a:r>
            <a:r>
              <a:rPr lang="sv-SE"/>
              <a:t> </a:t>
            </a:r>
            <a:r>
              <a:rPr lang="sv-SE" err="1"/>
              <a:t>potenti</a:t>
            </a:r>
            <a:r>
              <a:rPr lang="sv-SE"/>
              <a:t>. </a:t>
            </a:r>
            <a:r>
              <a:rPr lang="sv-SE" err="1"/>
              <a:t>Aenean</a:t>
            </a:r>
            <a:r>
              <a:rPr lang="sv-SE"/>
              <a:t> </a:t>
            </a:r>
            <a:r>
              <a:rPr lang="sv-SE" err="1"/>
              <a:t>tincidunt</a:t>
            </a:r>
            <a:r>
              <a:rPr lang="sv-SE"/>
              <a:t>, </a:t>
            </a:r>
            <a:r>
              <a:rPr lang="sv-SE" err="1"/>
              <a:t>magna</a:t>
            </a:r>
            <a:r>
              <a:rPr lang="sv-SE"/>
              <a:t> at </a:t>
            </a:r>
            <a:br>
              <a:rPr lang="sv-SE"/>
            </a:br>
            <a:r>
              <a:rPr lang="sv-SE" err="1"/>
              <a:t>vulputate</a:t>
            </a:r>
            <a:r>
              <a:rPr lang="sv-SE"/>
              <a:t>, </a:t>
            </a:r>
            <a:r>
              <a:rPr lang="sv-SE" err="1"/>
              <a:t>nisl</a:t>
            </a:r>
            <a:r>
              <a:rPr lang="sv-SE"/>
              <a:t> elit </a:t>
            </a:r>
            <a:r>
              <a:rPr lang="sv-SE" err="1"/>
              <a:t>luctus</a:t>
            </a:r>
            <a:r>
              <a:rPr lang="sv-SE"/>
              <a:t> </a:t>
            </a:r>
            <a:r>
              <a:rPr lang="sv-SE" err="1"/>
              <a:t>lorem</a:t>
            </a:r>
            <a:r>
              <a:rPr lang="sv-SE"/>
              <a:t>.</a:t>
            </a:r>
          </a:p>
        </p:txBody>
      </p:sp>
      <p:sp>
        <p:nvSpPr>
          <p:cNvPr id="2" name="Platshållare för sidfot 5">
            <a:extLst>
              <a:ext uri="{FF2B5EF4-FFF2-40B4-BE49-F238E27FC236}">
                <a16:creationId xmlns:a16="http://schemas.microsoft.com/office/drawing/2014/main" id="{C3C233AC-CCB6-C6D3-557E-E229A5D2D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grpSp>
        <p:nvGrpSpPr>
          <p:cNvPr id="43" name="Grupp 42">
            <a:extLst>
              <a:ext uri="{FF2B5EF4-FFF2-40B4-BE49-F238E27FC236}">
                <a16:creationId xmlns:a16="http://schemas.microsoft.com/office/drawing/2014/main" id="{7A23552D-3732-C0B5-E1B6-21C705E2F71F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44" name="Bild 43">
              <a:extLst>
                <a:ext uri="{FF2B5EF4-FFF2-40B4-BE49-F238E27FC236}">
                  <a16:creationId xmlns:a16="http://schemas.microsoft.com/office/drawing/2014/main" id="{1CA7B898-59A2-533E-C977-9283764423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45" name="Bild 44">
              <a:extLst>
                <a:ext uri="{FF2B5EF4-FFF2-40B4-BE49-F238E27FC236}">
                  <a16:creationId xmlns:a16="http://schemas.microsoft.com/office/drawing/2014/main" id="{02EA1F93-9F6F-99CC-EA7B-54D6359002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118895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sida_Vinröd_mörk_bakgrun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3061817"/>
            <a:ext cx="9360000" cy="6481290"/>
          </a:xfrm>
        </p:spPr>
        <p:txBody>
          <a:bodyPr bIns="0" anchor="t">
            <a:noAutofit/>
          </a:bodyPr>
          <a:lstStyle>
            <a:lvl1pPr algn="l">
              <a:lnSpc>
                <a:spcPct val="75000"/>
              </a:lnSpc>
              <a:defRPr sz="10000" b="0" spc="-40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sv-SE"/>
              <a:t>Kapitelrubrik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9BC254AF-B658-492F-D6C4-A2541B94459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42001" y="902147"/>
            <a:ext cx="9360000" cy="1584325"/>
          </a:xfrm>
        </p:spPr>
        <p:txBody>
          <a:bodyPr anchor="b"/>
          <a:lstStyle>
            <a:lvl1pPr marL="0" indent="0">
              <a:buNone/>
              <a:defRPr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err="1"/>
              <a:t>Överrubrik</a:t>
            </a:r>
            <a:r>
              <a:rPr lang="en-US"/>
              <a:t> </a:t>
            </a:r>
            <a:r>
              <a:rPr lang="en-US" err="1"/>
              <a:t>kapitel</a:t>
            </a:r>
            <a:endParaRPr lang="en-US"/>
          </a:p>
        </p:txBody>
      </p:sp>
      <p:pic>
        <p:nvPicPr>
          <p:cNvPr id="2" name="Bild 1">
            <a:extLst>
              <a:ext uri="{FF2B5EF4-FFF2-40B4-BE49-F238E27FC236}">
                <a16:creationId xmlns:a16="http://schemas.microsoft.com/office/drawing/2014/main" id="{20115601-E846-C70A-34FF-AAB5D232C3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73D07759-F15F-CAAA-555B-26CF5EB6BBE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1104100" y="-1907"/>
            <a:ext cx="9000000" cy="11311257"/>
          </a:xfrm>
          <a:custGeom>
            <a:avLst/>
            <a:gdLst>
              <a:gd name="connsiteX0" fmla="*/ 7551786 w 9000000"/>
              <a:gd name="connsiteY0" fmla="*/ 8968950 h 11311257"/>
              <a:gd name="connsiteX1" fmla="*/ 6652806 w 9000000"/>
              <a:gd name="connsiteY1" fmla="*/ 9867930 h 11311257"/>
              <a:gd name="connsiteX2" fmla="*/ 6652806 w 9000000"/>
              <a:gd name="connsiteY2" fmla="*/ 10766911 h 11311257"/>
              <a:gd name="connsiteX3" fmla="*/ 7551786 w 9000000"/>
              <a:gd name="connsiteY3" fmla="*/ 10766911 h 11311257"/>
              <a:gd name="connsiteX4" fmla="*/ 8450768 w 9000000"/>
              <a:gd name="connsiteY4" fmla="*/ 9867930 h 11311257"/>
              <a:gd name="connsiteX5" fmla="*/ 7551786 w 9000000"/>
              <a:gd name="connsiteY5" fmla="*/ 8968950 h 11311257"/>
              <a:gd name="connsiteX6" fmla="*/ 0 w 9000000"/>
              <a:gd name="connsiteY6" fmla="*/ 0 h 11311257"/>
              <a:gd name="connsiteX7" fmla="*/ 9000000 w 9000000"/>
              <a:gd name="connsiteY7" fmla="*/ 0 h 11311257"/>
              <a:gd name="connsiteX8" fmla="*/ 9000000 w 9000000"/>
              <a:gd name="connsiteY8" fmla="*/ 11311257 h 11311257"/>
              <a:gd name="connsiteX9" fmla="*/ 0 w 9000000"/>
              <a:gd name="connsiteY9" fmla="*/ 11311257 h 11311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000000" h="11311257">
                <a:moveTo>
                  <a:pt x="7551786" y="8968950"/>
                </a:moveTo>
                <a:cubicBezTo>
                  <a:pt x="7055292" y="8968950"/>
                  <a:pt x="6652806" y="9371437"/>
                  <a:pt x="6652806" y="9867930"/>
                </a:cubicBezTo>
                <a:lnTo>
                  <a:pt x="6652806" y="10766911"/>
                </a:lnTo>
                <a:cubicBezTo>
                  <a:pt x="6652806" y="10766911"/>
                  <a:pt x="7551786" y="10766911"/>
                  <a:pt x="7551786" y="10766911"/>
                </a:cubicBezTo>
                <a:cubicBezTo>
                  <a:pt x="8048280" y="10766911"/>
                  <a:pt x="8450768" y="10364424"/>
                  <a:pt x="8450768" y="9867930"/>
                </a:cubicBezTo>
                <a:cubicBezTo>
                  <a:pt x="8450768" y="9371437"/>
                  <a:pt x="8048280" y="8968950"/>
                  <a:pt x="7551786" y="8968950"/>
                </a:cubicBezTo>
                <a:close/>
                <a:moveTo>
                  <a:pt x="0" y="0"/>
                </a:moveTo>
                <a:lnTo>
                  <a:pt x="9000000" y="0"/>
                </a:lnTo>
                <a:lnTo>
                  <a:pt x="9000000" y="11311257"/>
                </a:lnTo>
                <a:lnTo>
                  <a:pt x="0" y="11311257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4" name="Grupp 3">
            <a:extLst>
              <a:ext uri="{FF2B5EF4-FFF2-40B4-BE49-F238E27FC236}">
                <a16:creationId xmlns:a16="http://schemas.microsoft.com/office/drawing/2014/main" id="{DB0AE4E5-AAA5-A1D5-62A6-5D0510031524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" name="Bild 5">
              <a:extLst>
                <a:ext uri="{FF2B5EF4-FFF2-40B4-BE49-F238E27FC236}">
                  <a16:creationId xmlns:a16="http://schemas.microsoft.com/office/drawing/2014/main" id="{603B9A82-E3B3-3832-2A3A-FCC3672894A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ACABBBEF-F890-549E-8572-9E899AA7EB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0914109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Innehållsförteckning_Vinröd_mörk_Bakgrund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ACC9BDD-2A63-4704-82E4-11575AE255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742950" indent="-7429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1pPr>
            <a:lvl2pPr marL="1174950" indent="-7429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2pPr>
            <a:lvl3pPr marL="1342350" indent="-5143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3pPr>
            <a:lvl4pPr marL="1713150" indent="-5143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4pPr>
            <a:lvl5pPr marL="1969200" indent="-45720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A7763FE-5C0D-4543-80BD-2B9936FC6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830139"/>
            <a:ext cx="15840000" cy="2052000"/>
          </a:xfrm>
        </p:spPr>
        <p:txBody>
          <a:bodyPr>
            <a:noAutofit/>
          </a:bodyPr>
          <a:lstStyle>
            <a:lvl1pPr>
              <a:buClr>
                <a:schemeClr val="bg1"/>
              </a:buClr>
              <a:defRPr sz="7200" b="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9E9CB98B-6CDA-4906-9342-37A4C0ABF2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3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742950" indent="-7429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1pPr>
            <a:lvl2pPr marL="1174950" indent="-7429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2pPr>
            <a:lvl3pPr marL="1342350" indent="-5143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3pPr>
            <a:lvl4pPr marL="1713150" indent="-5143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4pPr>
            <a:lvl5pPr marL="1969200" indent="-45720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grpSp>
        <p:nvGrpSpPr>
          <p:cNvPr id="15" name="Grupp 14">
            <a:extLst>
              <a:ext uri="{FF2B5EF4-FFF2-40B4-BE49-F238E27FC236}">
                <a16:creationId xmlns:a16="http://schemas.microsoft.com/office/drawing/2014/main" id="{018718AE-EF03-C6A8-4DF3-B1579BF0EE2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6" name="Bild 15">
              <a:extLst>
                <a:ext uri="{FF2B5EF4-FFF2-40B4-BE49-F238E27FC236}">
                  <a16:creationId xmlns:a16="http://schemas.microsoft.com/office/drawing/2014/main" id="{60DC6478-B658-B7D0-AE09-4EFBFD58BD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F74FD982-7983-7D64-D405-41229F78FE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21" name="Platshållare för datum 3">
            <a:extLst>
              <a:ext uri="{FF2B5EF4-FFF2-40B4-BE49-F238E27FC236}">
                <a16:creationId xmlns:a16="http://schemas.microsoft.com/office/drawing/2014/main" id="{1783EC63-79BB-77E8-2181-41E0C882DC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2025-06-03</a:t>
            </a:fld>
            <a:endParaRPr lang="sv-SE"/>
          </a:p>
        </p:txBody>
      </p:sp>
      <p:sp>
        <p:nvSpPr>
          <p:cNvPr id="22" name="Platshållare för bildnummer 5">
            <a:extLst>
              <a:ext uri="{FF2B5EF4-FFF2-40B4-BE49-F238E27FC236}">
                <a16:creationId xmlns:a16="http://schemas.microsoft.com/office/drawing/2014/main" id="{D1758E46-E2BA-B68B-6F52-E6C6CEAF6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23" name="Platshållare för sidfot 5">
            <a:extLst>
              <a:ext uri="{FF2B5EF4-FFF2-40B4-BE49-F238E27FC236}">
                <a16:creationId xmlns:a16="http://schemas.microsoft.com/office/drawing/2014/main" id="{F3FBF16E-2EBB-59D5-909D-2D594D131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322839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pic>
        <p:nvPicPr>
          <p:cNvPr id="5" name="Bild 4">
            <a:extLst>
              <a:ext uri="{FF2B5EF4-FFF2-40B4-BE49-F238E27FC236}">
                <a16:creationId xmlns:a16="http://schemas.microsoft.com/office/drawing/2014/main" id="{288BB84D-8752-6D1B-89BF-B3A5CE23AED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34415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_och_innehåll-Turkos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3E90990-52D6-401D-B150-7B54C6580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9600"/>
            <a:ext cx="15840000" cy="205200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2F10B09-3181-4055-A46D-4599230801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2025-06-03</a:t>
            </a:fld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0409115-4960-4246-9D14-439564AD9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9" name="Platshållare för innehåll 6">
            <a:extLst>
              <a:ext uri="{FF2B5EF4-FFF2-40B4-BE49-F238E27FC236}">
                <a16:creationId xmlns:a16="http://schemas.microsoft.com/office/drawing/2014/main" id="{5B488F52-9C4F-3F42-4B5D-100F22C708F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242000" y="3239092"/>
            <a:ext cx="15840000" cy="6840000"/>
          </a:xfrm>
        </p:spPr>
        <p:txBody>
          <a:bodyPr>
            <a:noAutofit/>
          </a:bodyPr>
          <a:lstStyle>
            <a:lvl1pPr marL="345600" indent="-345600">
              <a:buClr>
                <a:schemeClr val="accent3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756000" indent="-324000">
              <a:buClr>
                <a:schemeClr val="accent3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1116000" indent="-288000">
              <a:buClr>
                <a:schemeClr val="accent3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1458000" indent="-259200">
              <a:buClr>
                <a:schemeClr val="accent3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1764000" indent="-252000">
              <a:buClr>
                <a:schemeClr val="accent3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grpSp>
        <p:nvGrpSpPr>
          <p:cNvPr id="43" name="Grupp 42">
            <a:extLst>
              <a:ext uri="{FF2B5EF4-FFF2-40B4-BE49-F238E27FC236}">
                <a16:creationId xmlns:a16="http://schemas.microsoft.com/office/drawing/2014/main" id="{7A23552D-3732-C0B5-E1B6-21C705E2F71F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44" name="Bild 43">
              <a:extLst>
                <a:ext uri="{FF2B5EF4-FFF2-40B4-BE49-F238E27FC236}">
                  <a16:creationId xmlns:a16="http://schemas.microsoft.com/office/drawing/2014/main" id="{1CA7B898-59A2-533E-C977-9283764423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45" name="Bild 44">
              <a:extLst>
                <a:ext uri="{FF2B5EF4-FFF2-40B4-BE49-F238E27FC236}">
                  <a16:creationId xmlns:a16="http://schemas.microsoft.com/office/drawing/2014/main" id="{02EA1F93-9F6F-99CC-EA7B-54D6359002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3" name="Platshållare för sidfot 5">
            <a:extLst>
              <a:ext uri="{FF2B5EF4-FFF2-40B4-BE49-F238E27FC236}">
                <a16:creationId xmlns:a16="http://schemas.microsoft.com/office/drawing/2014/main" id="{71137FAD-ABC3-9EB8-4D49-7CF66C27F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322839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1360185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våspaltsida_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ACC9BDD-2A63-4704-82E4-11575AE255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A7763FE-5C0D-4543-80BD-2B9936FC6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9600"/>
            <a:ext cx="15840000" cy="205200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9E9CB98B-6CDA-4906-9342-37A4C0ABF2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3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grpSp>
        <p:nvGrpSpPr>
          <p:cNvPr id="15" name="Grupp 14">
            <a:extLst>
              <a:ext uri="{FF2B5EF4-FFF2-40B4-BE49-F238E27FC236}">
                <a16:creationId xmlns:a16="http://schemas.microsoft.com/office/drawing/2014/main" id="{018718AE-EF03-C6A8-4DF3-B1579BF0EE2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6" name="Bild 15">
              <a:extLst>
                <a:ext uri="{FF2B5EF4-FFF2-40B4-BE49-F238E27FC236}">
                  <a16:creationId xmlns:a16="http://schemas.microsoft.com/office/drawing/2014/main" id="{60DC6478-B658-B7D0-AE09-4EFBFD58BD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F74FD982-7983-7D64-D405-41229F78FE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21" name="Platshållare för datum 3">
            <a:extLst>
              <a:ext uri="{FF2B5EF4-FFF2-40B4-BE49-F238E27FC236}">
                <a16:creationId xmlns:a16="http://schemas.microsoft.com/office/drawing/2014/main" id="{1783EC63-79BB-77E8-2181-41E0C882DC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2025-06-03</a:t>
            </a:fld>
            <a:endParaRPr lang="sv-SE"/>
          </a:p>
        </p:txBody>
      </p:sp>
      <p:sp>
        <p:nvSpPr>
          <p:cNvPr id="22" name="Platshållare för bildnummer 5">
            <a:extLst>
              <a:ext uri="{FF2B5EF4-FFF2-40B4-BE49-F238E27FC236}">
                <a16:creationId xmlns:a16="http://schemas.microsoft.com/office/drawing/2014/main" id="{D1758E46-E2BA-B68B-6F52-E6C6CEAF6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23" name="Platshållare för sidfot 5">
            <a:extLst>
              <a:ext uri="{FF2B5EF4-FFF2-40B4-BE49-F238E27FC236}">
                <a16:creationId xmlns:a16="http://schemas.microsoft.com/office/drawing/2014/main" id="{F3FBF16E-2EBB-59D5-909D-2D594D131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322839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2471462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sida_med_bild_vänste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A8A76C47-4FA5-4279-B7ED-1F6CD04EF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318603" y="10548000"/>
            <a:ext cx="6084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68B261CB-FEFC-4868-A181-B9DE8D0EA8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53204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2DD169D-E447-4789-8673-AFA93CC4C0FC}" type="datetime1">
              <a:rPr lang="sv-SE" smtClean="0"/>
              <a:pPr/>
              <a:t>2025-06-03</a:t>
            </a:fld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0EC73F62-C798-47FE-A71E-BE7E86BC3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19804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grpSp>
        <p:nvGrpSpPr>
          <p:cNvPr id="36" name="Grupp 35">
            <a:extLst>
              <a:ext uri="{FF2B5EF4-FFF2-40B4-BE49-F238E27FC236}">
                <a16:creationId xmlns:a16="http://schemas.microsoft.com/office/drawing/2014/main" id="{0DB1CF83-948A-3C08-8F45-26B724985FBC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37" name="Bild 36">
              <a:extLst>
                <a:ext uri="{FF2B5EF4-FFF2-40B4-BE49-F238E27FC236}">
                  <a16:creationId xmlns:a16="http://schemas.microsoft.com/office/drawing/2014/main" id="{30D25779-0EE3-115C-0F10-EB3643FA9BC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38" name="Bild 37">
              <a:extLst>
                <a:ext uri="{FF2B5EF4-FFF2-40B4-BE49-F238E27FC236}">
                  <a16:creationId xmlns:a16="http://schemas.microsoft.com/office/drawing/2014/main" id="{E3E5DDCE-AC70-2774-BE28-F556695E84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13" name="Platshållare för text 2">
            <a:extLst>
              <a:ext uri="{FF2B5EF4-FFF2-40B4-BE49-F238E27FC236}">
                <a16:creationId xmlns:a16="http://schemas.microsoft.com/office/drawing/2014/main" id="{F026782C-3D7A-17F2-5918-28639A7693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826091" y="3240000"/>
            <a:ext cx="756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3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3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4" name="Rubrik 106">
            <a:extLst>
              <a:ext uri="{FF2B5EF4-FFF2-40B4-BE49-F238E27FC236}">
                <a16:creationId xmlns:a16="http://schemas.microsoft.com/office/drawing/2014/main" id="{F9F80C19-D75E-41AA-A755-74DD2587E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6091" y="759600"/>
            <a:ext cx="7560000" cy="2052000"/>
          </a:xfrm>
        </p:spPr>
        <p:txBody>
          <a:bodyPr bIns="0">
            <a:noAutofit/>
          </a:bodyPr>
          <a:lstStyle>
            <a:lvl1pPr>
              <a:defRPr sz="7200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5" name="Platshållare för bild 11">
            <a:extLst>
              <a:ext uri="{FF2B5EF4-FFF2-40B4-BE49-F238E27FC236}">
                <a16:creationId xmlns:a16="http://schemas.microsoft.com/office/drawing/2014/main" id="{BA18EB43-EC39-DEB1-4F75-6CDEE023D6E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-1907"/>
            <a:ext cx="9000000" cy="11311257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2304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sida_med_bild_höge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>
            <a:extLst>
              <a:ext uri="{FF2B5EF4-FFF2-40B4-BE49-F238E27FC236}">
                <a16:creationId xmlns:a16="http://schemas.microsoft.com/office/drawing/2014/main" id="{2371849D-5CFA-C47E-F676-A874570709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11" name="Platshållare för bild 10">
            <a:extLst>
              <a:ext uri="{FF2B5EF4-FFF2-40B4-BE49-F238E27FC236}">
                <a16:creationId xmlns:a16="http://schemas.microsoft.com/office/drawing/2014/main" id="{4BB72E08-77C3-8B82-913C-313B37DED62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1104100" y="-1907"/>
            <a:ext cx="9000000" cy="11311257"/>
          </a:xfrm>
          <a:custGeom>
            <a:avLst/>
            <a:gdLst>
              <a:gd name="connsiteX0" fmla="*/ 7551786 w 9000000"/>
              <a:gd name="connsiteY0" fmla="*/ 8968950 h 11311257"/>
              <a:gd name="connsiteX1" fmla="*/ 6652806 w 9000000"/>
              <a:gd name="connsiteY1" fmla="*/ 9867930 h 11311257"/>
              <a:gd name="connsiteX2" fmla="*/ 6652806 w 9000000"/>
              <a:gd name="connsiteY2" fmla="*/ 10766911 h 11311257"/>
              <a:gd name="connsiteX3" fmla="*/ 7551786 w 9000000"/>
              <a:gd name="connsiteY3" fmla="*/ 10766911 h 11311257"/>
              <a:gd name="connsiteX4" fmla="*/ 8450768 w 9000000"/>
              <a:gd name="connsiteY4" fmla="*/ 9867930 h 11311257"/>
              <a:gd name="connsiteX5" fmla="*/ 7551786 w 9000000"/>
              <a:gd name="connsiteY5" fmla="*/ 8968950 h 11311257"/>
              <a:gd name="connsiteX6" fmla="*/ 0 w 9000000"/>
              <a:gd name="connsiteY6" fmla="*/ 0 h 11311257"/>
              <a:gd name="connsiteX7" fmla="*/ 9000000 w 9000000"/>
              <a:gd name="connsiteY7" fmla="*/ 0 h 11311257"/>
              <a:gd name="connsiteX8" fmla="*/ 9000000 w 9000000"/>
              <a:gd name="connsiteY8" fmla="*/ 11311257 h 11311257"/>
              <a:gd name="connsiteX9" fmla="*/ 0 w 9000000"/>
              <a:gd name="connsiteY9" fmla="*/ 11311257 h 11311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000000" h="11311257">
                <a:moveTo>
                  <a:pt x="7551786" y="8968950"/>
                </a:moveTo>
                <a:cubicBezTo>
                  <a:pt x="7055292" y="8968950"/>
                  <a:pt x="6652806" y="9371437"/>
                  <a:pt x="6652806" y="9867930"/>
                </a:cubicBezTo>
                <a:lnTo>
                  <a:pt x="6652806" y="10766911"/>
                </a:lnTo>
                <a:cubicBezTo>
                  <a:pt x="6652806" y="10766911"/>
                  <a:pt x="7551786" y="10766911"/>
                  <a:pt x="7551786" y="10766911"/>
                </a:cubicBezTo>
                <a:cubicBezTo>
                  <a:pt x="8048280" y="10766911"/>
                  <a:pt x="8450768" y="10364424"/>
                  <a:pt x="8450768" y="9867930"/>
                </a:cubicBezTo>
                <a:cubicBezTo>
                  <a:pt x="8450768" y="9371437"/>
                  <a:pt x="8048280" y="8968950"/>
                  <a:pt x="7551786" y="8968950"/>
                </a:cubicBezTo>
                <a:close/>
                <a:moveTo>
                  <a:pt x="0" y="0"/>
                </a:moveTo>
                <a:lnTo>
                  <a:pt x="9000000" y="0"/>
                </a:lnTo>
                <a:lnTo>
                  <a:pt x="9000000" y="11311257"/>
                </a:lnTo>
                <a:lnTo>
                  <a:pt x="0" y="11311257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  <p:sp>
        <p:nvSpPr>
          <p:cNvPr id="6" name="Platshållare för bild 11">
            <a:extLst>
              <a:ext uri="{FF2B5EF4-FFF2-40B4-BE49-F238E27FC236}">
                <a16:creationId xmlns:a16="http://schemas.microsoft.com/office/drawing/2014/main" id="{1225C724-E477-1380-A934-93D3F53CB83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2302522" y="0"/>
            <a:ext cx="9000000" cy="11309350"/>
          </a:xfrm>
          <a:solidFill>
            <a:schemeClr val="bg1"/>
          </a:solidFill>
        </p:spPr>
        <p:txBody>
          <a:bodyPr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/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  <p:sp>
        <p:nvSpPr>
          <p:cNvPr id="7" name="Platshållare för text 2">
            <a:extLst>
              <a:ext uri="{FF2B5EF4-FFF2-40B4-BE49-F238E27FC236}">
                <a16:creationId xmlns:a16="http://schemas.microsoft.com/office/drawing/2014/main" id="{A12E0FAE-7077-6068-8382-A9095BF5B3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2000" y="3240000"/>
            <a:ext cx="864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3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3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8" name="Rubrik 106">
            <a:extLst>
              <a:ext uri="{FF2B5EF4-FFF2-40B4-BE49-F238E27FC236}">
                <a16:creationId xmlns:a16="http://schemas.microsoft.com/office/drawing/2014/main" id="{5069FD89-84A3-DA98-9D26-F0198B7F8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8131"/>
            <a:ext cx="8640000" cy="2052000"/>
          </a:xfrm>
        </p:spPr>
        <p:txBody>
          <a:bodyPr bIns="0">
            <a:noAutofit/>
          </a:bodyPr>
          <a:lstStyle>
            <a:lvl1pPr>
              <a:defRPr sz="7200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4" name="Platshållare för sidfot 2">
            <a:extLst>
              <a:ext uri="{FF2B5EF4-FFF2-40B4-BE49-F238E27FC236}">
                <a16:creationId xmlns:a16="http://schemas.microsoft.com/office/drawing/2014/main" id="{0955F523-DC9C-9A33-971C-E2A5B3FD351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757600" y="10548000"/>
            <a:ext cx="71676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5" name="Platshållare för datum 3">
            <a:extLst>
              <a:ext uri="{FF2B5EF4-FFF2-40B4-BE49-F238E27FC236}">
                <a16:creationId xmlns:a16="http://schemas.microsoft.com/office/drawing/2014/main" id="{A8609803-2BD2-EE23-740E-802C47BF7572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77503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3E1DA4E-B23A-42CD-82EE-75C65057215D}" type="datetime1">
              <a:rPr lang="sv-SE" smtClean="0"/>
              <a:pPr/>
              <a:t>2025-06-03</a:t>
            </a:fld>
            <a:endParaRPr lang="sv-SE"/>
          </a:p>
        </p:txBody>
      </p:sp>
      <p:sp>
        <p:nvSpPr>
          <p:cNvPr id="16" name="Platshållare för bildnummer 4">
            <a:extLst>
              <a:ext uri="{FF2B5EF4-FFF2-40B4-BE49-F238E27FC236}">
                <a16:creationId xmlns:a16="http://schemas.microsoft.com/office/drawing/2014/main" id="{EEDEC0E0-F968-24BA-1865-501F41159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4163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sv-SE" smtClean="0"/>
              <a:pPr/>
              <a:t>‹#›</a:t>
            </a:fld>
            <a:endParaRPr lang="sv-SE"/>
          </a:p>
        </p:txBody>
      </p:sp>
      <p:grpSp>
        <p:nvGrpSpPr>
          <p:cNvPr id="19" name="Grupp 18">
            <a:extLst>
              <a:ext uri="{FF2B5EF4-FFF2-40B4-BE49-F238E27FC236}">
                <a16:creationId xmlns:a16="http://schemas.microsoft.com/office/drawing/2014/main" id="{E2D06B91-E4F4-02B0-7B37-218258E307E9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20" name="Bild 19">
              <a:extLst>
                <a:ext uri="{FF2B5EF4-FFF2-40B4-BE49-F238E27FC236}">
                  <a16:creationId xmlns:a16="http://schemas.microsoft.com/office/drawing/2014/main" id="{7580A8A2-6AFE-4A23-58B1-D8184B5FF9B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21" name="Bild 20">
              <a:extLst>
                <a:ext uri="{FF2B5EF4-FFF2-40B4-BE49-F238E27FC236}">
                  <a16:creationId xmlns:a16="http://schemas.microsoft.com/office/drawing/2014/main" id="{79ED422F-7D66-F311-2B3F-533B72FF23E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6027901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sto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 10">
            <a:extLst>
              <a:ext uri="{FF2B5EF4-FFF2-40B4-BE49-F238E27FC236}">
                <a16:creationId xmlns:a16="http://schemas.microsoft.com/office/drawing/2014/main" id="{5FDFB973-E8EF-E17D-C0FB-867D393A7B00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2" name="Bild 11">
              <a:extLst>
                <a:ext uri="{FF2B5EF4-FFF2-40B4-BE49-F238E27FC236}">
                  <a16:creationId xmlns:a16="http://schemas.microsoft.com/office/drawing/2014/main" id="{97E4FEE6-0FF3-1C6D-1DF5-210CA699DD7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5" name="Bild 14">
              <a:extLst>
                <a:ext uri="{FF2B5EF4-FFF2-40B4-BE49-F238E27FC236}">
                  <a16:creationId xmlns:a16="http://schemas.microsoft.com/office/drawing/2014/main" id="{15545271-AD95-D88B-2106-FED669C5B0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2" name="Platshållare för innehåll 2">
            <a:extLst>
              <a:ext uri="{FF2B5EF4-FFF2-40B4-BE49-F238E27FC236}">
                <a16:creationId xmlns:a16="http://schemas.microsoft.com/office/drawing/2014/main" id="{DFF8D528-3013-8A0C-4A04-9D1407F3E0A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242000" y="2089423"/>
            <a:ext cx="15840000" cy="7920000"/>
          </a:xfrm>
          <a:solidFill>
            <a:schemeClr val="bg1">
              <a:alpha val="0"/>
            </a:schemeClr>
          </a:solidFill>
        </p:spPr>
        <p:txBody>
          <a:bodyPr anchor="ctr">
            <a:noAutofit/>
          </a:bodyPr>
          <a:lstStyle>
            <a:lvl1pPr algn="ctr">
              <a:buNone/>
              <a:defRPr sz="3200">
                <a:solidFill>
                  <a:schemeClr val="tx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på en ikon för att infoga innehåll</a:t>
            </a:r>
          </a:p>
        </p:txBody>
      </p:sp>
      <p:sp>
        <p:nvSpPr>
          <p:cNvPr id="4" name="Rubrik 12">
            <a:extLst>
              <a:ext uri="{FF2B5EF4-FFF2-40B4-BE49-F238E27FC236}">
                <a16:creationId xmlns:a16="http://schemas.microsoft.com/office/drawing/2014/main" id="{945D2D78-6FA1-D3B3-6756-7DCAA2530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3765" y="758131"/>
            <a:ext cx="15840000" cy="104326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6" name="Platshållare för datum 3">
            <a:extLst>
              <a:ext uri="{FF2B5EF4-FFF2-40B4-BE49-F238E27FC236}">
                <a16:creationId xmlns:a16="http://schemas.microsoft.com/office/drawing/2014/main" id="{F61C49C4-544E-06FF-D2D3-D6DBFB2E2F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2025-06-03</a:t>
            </a:fld>
            <a:endParaRPr lang="sv-SE"/>
          </a:p>
        </p:txBody>
      </p:sp>
      <p:sp>
        <p:nvSpPr>
          <p:cNvPr id="7" name="Platshållare för bildnummer 5">
            <a:extLst>
              <a:ext uri="{FF2B5EF4-FFF2-40B4-BE49-F238E27FC236}">
                <a16:creationId xmlns:a16="http://schemas.microsoft.com/office/drawing/2014/main" id="{2BE2F662-9F9D-61DE-18A9-9D7AC61E9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166C0C4C-8FE9-9A7B-C423-14C86646E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7600" y="10548000"/>
            <a:ext cx="143244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87997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ssida_med_bildbubbla_höge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text 2">
            <a:extLst>
              <a:ext uri="{FF2B5EF4-FFF2-40B4-BE49-F238E27FC236}">
                <a16:creationId xmlns:a16="http://schemas.microsoft.com/office/drawing/2014/main" id="{A12E0FAE-7077-6068-8382-A9095BF5B3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2000" y="3240000"/>
            <a:ext cx="828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3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3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8" name="Rubrik 106">
            <a:extLst>
              <a:ext uri="{FF2B5EF4-FFF2-40B4-BE49-F238E27FC236}">
                <a16:creationId xmlns:a16="http://schemas.microsoft.com/office/drawing/2014/main" id="{5069FD89-84A3-DA98-9D26-F0198B7F8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8131"/>
            <a:ext cx="8280000" cy="205200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CA76D545-8EEB-9CD2-2DFC-67DFCD1BC0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2025-06-03</a:t>
            </a:fld>
            <a:endParaRPr lang="sv-SE"/>
          </a:p>
        </p:txBody>
      </p:sp>
      <p:sp>
        <p:nvSpPr>
          <p:cNvPr id="3" name="Platshållare för bildnummer 5">
            <a:extLst>
              <a:ext uri="{FF2B5EF4-FFF2-40B4-BE49-F238E27FC236}">
                <a16:creationId xmlns:a16="http://schemas.microsoft.com/office/drawing/2014/main" id="{91A99BA0-7BAE-145E-E53F-6FBBD86BF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4" name="Platshållare för sidfot 5">
            <a:extLst>
              <a:ext uri="{FF2B5EF4-FFF2-40B4-BE49-F238E27FC236}">
                <a16:creationId xmlns:a16="http://schemas.microsoft.com/office/drawing/2014/main" id="{155DB2E7-956E-4BEC-C369-0056BCAFF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1" name="Platshållare för bild 10">
            <a:extLst>
              <a:ext uri="{FF2B5EF4-FFF2-40B4-BE49-F238E27FC236}">
                <a16:creationId xmlns:a16="http://schemas.microsoft.com/office/drawing/2014/main" id="{866ADBD5-CC6E-EE18-4ADC-BFD204AF4A33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0231058" y="758131"/>
            <a:ext cx="8874937" cy="9240134"/>
          </a:xfrm>
          <a:custGeom>
            <a:avLst/>
            <a:gdLst>
              <a:gd name="connsiteX0" fmla="*/ 4434141 w 8874937"/>
              <a:gd name="connsiteY0" fmla="*/ 0 h 9240134"/>
              <a:gd name="connsiteX1" fmla="*/ 8868196 w 8874937"/>
              <a:gd name="connsiteY1" fmla="*/ 4434055 h 9240134"/>
              <a:gd name="connsiteX2" fmla="*/ 8868196 w 8874937"/>
              <a:gd name="connsiteY2" fmla="*/ 4767750 h 9240134"/>
              <a:gd name="connsiteX3" fmla="*/ 8863190 w 8874937"/>
              <a:gd name="connsiteY3" fmla="*/ 8214634 h 9240134"/>
              <a:gd name="connsiteX4" fmla="*/ 8860960 w 8874937"/>
              <a:gd name="connsiteY4" fmla="*/ 8326350 h 9240134"/>
              <a:gd name="connsiteX5" fmla="*/ 8774752 w 8874937"/>
              <a:gd name="connsiteY5" fmla="*/ 8279558 h 9240134"/>
              <a:gd name="connsiteX6" fmla="*/ 8424828 w 8874937"/>
              <a:gd name="connsiteY6" fmla="*/ 8208912 h 9240134"/>
              <a:gd name="connsiteX7" fmla="*/ 7525848 w 8874937"/>
              <a:gd name="connsiteY7" fmla="*/ 9107892 h 9240134"/>
              <a:gd name="connsiteX8" fmla="*/ 7525848 w 8874937"/>
              <a:gd name="connsiteY8" fmla="*/ 9236269 h 9240134"/>
              <a:gd name="connsiteX9" fmla="*/ 6773866 w 8874937"/>
              <a:gd name="connsiteY9" fmla="*/ 9240134 h 9240134"/>
              <a:gd name="connsiteX10" fmla="*/ 5038677 w 8874937"/>
              <a:gd name="connsiteY10" fmla="*/ 9229376 h 9240134"/>
              <a:gd name="connsiteX11" fmla="*/ 86 w 8874937"/>
              <a:gd name="connsiteY11" fmla="*/ 4434055 h 9240134"/>
              <a:gd name="connsiteX12" fmla="*/ 4434141 w 8874937"/>
              <a:gd name="connsiteY12" fmla="*/ 0 h 9240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874937" h="9240134">
                <a:moveTo>
                  <a:pt x="4434141" y="0"/>
                </a:moveTo>
                <a:cubicBezTo>
                  <a:pt x="6883002" y="0"/>
                  <a:pt x="8868196" y="1985194"/>
                  <a:pt x="8868196" y="4434055"/>
                </a:cubicBezTo>
                <a:lnTo>
                  <a:pt x="8868196" y="4767750"/>
                </a:lnTo>
                <a:cubicBezTo>
                  <a:pt x="8868196" y="6757450"/>
                  <a:pt x="8886290" y="7014056"/>
                  <a:pt x="8863190" y="8214634"/>
                </a:cubicBezTo>
                <a:lnTo>
                  <a:pt x="8860960" y="8326350"/>
                </a:lnTo>
                <a:lnTo>
                  <a:pt x="8774752" y="8279558"/>
                </a:lnTo>
                <a:cubicBezTo>
                  <a:pt x="8667200" y="8234067"/>
                  <a:pt x="8548952" y="8208912"/>
                  <a:pt x="8424828" y="8208912"/>
                </a:cubicBezTo>
                <a:cubicBezTo>
                  <a:pt x="7928334" y="8208912"/>
                  <a:pt x="7525848" y="8611399"/>
                  <a:pt x="7525848" y="9107892"/>
                </a:cubicBezTo>
                <a:lnTo>
                  <a:pt x="7525848" y="9236269"/>
                </a:lnTo>
                <a:lnTo>
                  <a:pt x="6773866" y="9240134"/>
                </a:lnTo>
                <a:lnTo>
                  <a:pt x="5038677" y="9229376"/>
                </a:lnTo>
                <a:cubicBezTo>
                  <a:pt x="1640464" y="9256690"/>
                  <a:pt x="-13768" y="7327741"/>
                  <a:pt x="86" y="4434055"/>
                </a:cubicBezTo>
                <a:cubicBezTo>
                  <a:pt x="86" y="1985194"/>
                  <a:pt x="1985280" y="0"/>
                  <a:pt x="4434141" y="0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i</a:t>
            </a:r>
            <a:r>
              <a:rPr lang="en-US"/>
              <a:t> form</a:t>
            </a:r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D6A75E8D-F914-3186-0324-87748F393A58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B11B87CC-40C5-2FD9-F74C-9B92F2165A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1EFB36D1-C788-1CA8-6D83-6A03156962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4520166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ssida_med_bildbubbla_vänste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upp 67">
            <a:extLst>
              <a:ext uri="{FF2B5EF4-FFF2-40B4-BE49-F238E27FC236}">
                <a16:creationId xmlns:a16="http://schemas.microsoft.com/office/drawing/2014/main" id="{ECA9E46C-A192-E66A-A053-2D035793388F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9" name="Bild 68">
              <a:extLst>
                <a:ext uri="{FF2B5EF4-FFF2-40B4-BE49-F238E27FC236}">
                  <a16:creationId xmlns:a16="http://schemas.microsoft.com/office/drawing/2014/main" id="{26DFF6B6-BCF3-4710-9653-A2D3401BE14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0" name="Bild 69">
              <a:extLst>
                <a:ext uri="{FF2B5EF4-FFF2-40B4-BE49-F238E27FC236}">
                  <a16:creationId xmlns:a16="http://schemas.microsoft.com/office/drawing/2014/main" id="{2B9A62BA-B461-3208-3661-A04EC37019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3" name="Platshållare för bild 55">
            <a:extLst>
              <a:ext uri="{FF2B5EF4-FFF2-40B4-BE49-F238E27FC236}">
                <a16:creationId xmlns:a16="http://schemas.microsoft.com/office/drawing/2014/main" id="{89A43912-410F-9E93-0855-6EBEDBBD529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98759" y="758131"/>
            <a:ext cx="8874937" cy="9240134"/>
          </a:xfrm>
          <a:custGeom>
            <a:avLst/>
            <a:gdLst>
              <a:gd name="connsiteX0" fmla="*/ 0 w 8868110"/>
              <a:gd name="connsiteY0" fmla="*/ 4434055 h 9201805"/>
              <a:gd name="connsiteX1" fmla="*/ 4434055 w 8868110"/>
              <a:gd name="connsiteY1" fmla="*/ 0 h 9201805"/>
              <a:gd name="connsiteX2" fmla="*/ 4434055 w 8868110"/>
              <a:gd name="connsiteY2" fmla="*/ 0 h 9201805"/>
              <a:gd name="connsiteX3" fmla="*/ 8868110 w 8868110"/>
              <a:gd name="connsiteY3" fmla="*/ 4434055 h 9201805"/>
              <a:gd name="connsiteX4" fmla="*/ 8868110 w 8868110"/>
              <a:gd name="connsiteY4" fmla="*/ 4767750 h 9201805"/>
              <a:gd name="connsiteX5" fmla="*/ 4434055 w 8868110"/>
              <a:gd name="connsiteY5" fmla="*/ 9201805 h 9201805"/>
              <a:gd name="connsiteX6" fmla="*/ 4434055 w 8868110"/>
              <a:gd name="connsiteY6" fmla="*/ 9201805 h 9201805"/>
              <a:gd name="connsiteX7" fmla="*/ 0 w 8868110"/>
              <a:gd name="connsiteY7" fmla="*/ 4767750 h 9201805"/>
              <a:gd name="connsiteX8" fmla="*/ 0 w 8868110"/>
              <a:gd name="connsiteY8" fmla="*/ 4434055 h 9201805"/>
              <a:gd name="connsiteX0" fmla="*/ 0 w 8868110"/>
              <a:gd name="connsiteY0" fmla="*/ 4434055 h 9284932"/>
              <a:gd name="connsiteX1" fmla="*/ 4434055 w 8868110"/>
              <a:gd name="connsiteY1" fmla="*/ 0 h 9284932"/>
              <a:gd name="connsiteX2" fmla="*/ 4434055 w 8868110"/>
              <a:gd name="connsiteY2" fmla="*/ 0 h 9284932"/>
              <a:gd name="connsiteX3" fmla="*/ 8868110 w 8868110"/>
              <a:gd name="connsiteY3" fmla="*/ 4434055 h 9284932"/>
              <a:gd name="connsiteX4" fmla="*/ 8868110 w 8868110"/>
              <a:gd name="connsiteY4" fmla="*/ 4767750 h 9284932"/>
              <a:gd name="connsiteX5" fmla="*/ 4434055 w 8868110"/>
              <a:gd name="connsiteY5" fmla="*/ 9201805 h 9284932"/>
              <a:gd name="connsiteX6" fmla="*/ 3270273 w 8868110"/>
              <a:gd name="connsiteY6" fmla="*/ 9284932 h 9284932"/>
              <a:gd name="connsiteX7" fmla="*/ 0 w 8868110"/>
              <a:gd name="connsiteY7" fmla="*/ 4767750 h 9284932"/>
              <a:gd name="connsiteX8" fmla="*/ 0 w 8868110"/>
              <a:gd name="connsiteY8" fmla="*/ 4434055 h 9284932"/>
              <a:gd name="connsiteX0" fmla="*/ 0 w 9874717"/>
              <a:gd name="connsiteY0" fmla="*/ 4434055 h 9284932"/>
              <a:gd name="connsiteX1" fmla="*/ 4434055 w 9874717"/>
              <a:gd name="connsiteY1" fmla="*/ 0 h 9284932"/>
              <a:gd name="connsiteX2" fmla="*/ 4434055 w 9874717"/>
              <a:gd name="connsiteY2" fmla="*/ 0 h 9284932"/>
              <a:gd name="connsiteX3" fmla="*/ 8868110 w 9874717"/>
              <a:gd name="connsiteY3" fmla="*/ 4434055 h 9284932"/>
              <a:gd name="connsiteX4" fmla="*/ 8868110 w 9874717"/>
              <a:gd name="connsiteY4" fmla="*/ 4767750 h 9284932"/>
              <a:gd name="connsiteX5" fmla="*/ 8756673 w 9874717"/>
              <a:gd name="connsiteY5" fmla="*/ 9146387 h 9284932"/>
              <a:gd name="connsiteX6" fmla="*/ 3270273 w 9874717"/>
              <a:gd name="connsiteY6" fmla="*/ 9284932 h 9284932"/>
              <a:gd name="connsiteX7" fmla="*/ 0 w 9874717"/>
              <a:gd name="connsiteY7" fmla="*/ 4767750 h 9284932"/>
              <a:gd name="connsiteX8" fmla="*/ 0 w 9874717"/>
              <a:gd name="connsiteY8" fmla="*/ 4434055 h 9284932"/>
              <a:gd name="connsiteX0" fmla="*/ 0 w 9100960"/>
              <a:gd name="connsiteY0" fmla="*/ 4434055 h 9284932"/>
              <a:gd name="connsiteX1" fmla="*/ 4434055 w 9100960"/>
              <a:gd name="connsiteY1" fmla="*/ 0 h 9284932"/>
              <a:gd name="connsiteX2" fmla="*/ 4434055 w 9100960"/>
              <a:gd name="connsiteY2" fmla="*/ 0 h 9284932"/>
              <a:gd name="connsiteX3" fmla="*/ 8868110 w 9100960"/>
              <a:gd name="connsiteY3" fmla="*/ 4434055 h 9284932"/>
              <a:gd name="connsiteX4" fmla="*/ 8868110 w 9100960"/>
              <a:gd name="connsiteY4" fmla="*/ 4767750 h 9284932"/>
              <a:gd name="connsiteX5" fmla="*/ 8756673 w 9100960"/>
              <a:gd name="connsiteY5" fmla="*/ 9146387 h 9284932"/>
              <a:gd name="connsiteX6" fmla="*/ 3270273 w 9100960"/>
              <a:gd name="connsiteY6" fmla="*/ 9284932 h 9284932"/>
              <a:gd name="connsiteX7" fmla="*/ 0 w 9100960"/>
              <a:gd name="connsiteY7" fmla="*/ 4767750 h 9284932"/>
              <a:gd name="connsiteX8" fmla="*/ 0 w 9100960"/>
              <a:gd name="connsiteY8" fmla="*/ 4434055 h 9284932"/>
              <a:gd name="connsiteX0" fmla="*/ 0 w 8868110"/>
              <a:gd name="connsiteY0" fmla="*/ 4434055 h 9284932"/>
              <a:gd name="connsiteX1" fmla="*/ 4434055 w 8868110"/>
              <a:gd name="connsiteY1" fmla="*/ 0 h 9284932"/>
              <a:gd name="connsiteX2" fmla="*/ 4434055 w 8868110"/>
              <a:gd name="connsiteY2" fmla="*/ 0 h 9284932"/>
              <a:gd name="connsiteX3" fmla="*/ 8868110 w 8868110"/>
              <a:gd name="connsiteY3" fmla="*/ 4434055 h 9284932"/>
              <a:gd name="connsiteX4" fmla="*/ 8868110 w 8868110"/>
              <a:gd name="connsiteY4" fmla="*/ 4767750 h 9284932"/>
              <a:gd name="connsiteX5" fmla="*/ 8756673 w 8868110"/>
              <a:gd name="connsiteY5" fmla="*/ 9146387 h 9284932"/>
              <a:gd name="connsiteX6" fmla="*/ 3270273 w 8868110"/>
              <a:gd name="connsiteY6" fmla="*/ 9284932 h 9284932"/>
              <a:gd name="connsiteX7" fmla="*/ 0 w 8868110"/>
              <a:gd name="connsiteY7" fmla="*/ 4767750 h 9284932"/>
              <a:gd name="connsiteX8" fmla="*/ 0 w 8868110"/>
              <a:gd name="connsiteY8" fmla="*/ 4434055 h 9284932"/>
              <a:gd name="connsiteX0" fmla="*/ 0 w 8963870"/>
              <a:gd name="connsiteY0" fmla="*/ 4434055 h 9284932"/>
              <a:gd name="connsiteX1" fmla="*/ 4434055 w 8963870"/>
              <a:gd name="connsiteY1" fmla="*/ 0 h 9284932"/>
              <a:gd name="connsiteX2" fmla="*/ 4434055 w 8963870"/>
              <a:gd name="connsiteY2" fmla="*/ 0 h 9284932"/>
              <a:gd name="connsiteX3" fmla="*/ 8868110 w 8963870"/>
              <a:gd name="connsiteY3" fmla="*/ 4434055 h 9284932"/>
              <a:gd name="connsiteX4" fmla="*/ 8868110 w 8963870"/>
              <a:gd name="connsiteY4" fmla="*/ 4767750 h 9284932"/>
              <a:gd name="connsiteX5" fmla="*/ 8950637 w 8963870"/>
              <a:gd name="connsiteY5" fmla="*/ 9201805 h 9284932"/>
              <a:gd name="connsiteX6" fmla="*/ 3270273 w 8963870"/>
              <a:gd name="connsiteY6" fmla="*/ 9284932 h 9284932"/>
              <a:gd name="connsiteX7" fmla="*/ 0 w 8963870"/>
              <a:gd name="connsiteY7" fmla="*/ 4767750 h 9284932"/>
              <a:gd name="connsiteX8" fmla="*/ 0 w 8963870"/>
              <a:gd name="connsiteY8" fmla="*/ 4434055 h 9284932"/>
              <a:gd name="connsiteX0" fmla="*/ 0 w 8914489"/>
              <a:gd name="connsiteY0" fmla="*/ 4434055 h 9284932"/>
              <a:gd name="connsiteX1" fmla="*/ 4434055 w 8914489"/>
              <a:gd name="connsiteY1" fmla="*/ 0 h 9284932"/>
              <a:gd name="connsiteX2" fmla="*/ 4434055 w 8914489"/>
              <a:gd name="connsiteY2" fmla="*/ 0 h 9284932"/>
              <a:gd name="connsiteX3" fmla="*/ 8868110 w 8914489"/>
              <a:gd name="connsiteY3" fmla="*/ 4434055 h 9284932"/>
              <a:gd name="connsiteX4" fmla="*/ 8868110 w 8914489"/>
              <a:gd name="connsiteY4" fmla="*/ 4767750 h 9284932"/>
              <a:gd name="connsiteX5" fmla="*/ 8895219 w 8914489"/>
              <a:gd name="connsiteY5" fmla="*/ 9229514 h 9284932"/>
              <a:gd name="connsiteX6" fmla="*/ 3270273 w 8914489"/>
              <a:gd name="connsiteY6" fmla="*/ 9284932 h 9284932"/>
              <a:gd name="connsiteX7" fmla="*/ 0 w 8914489"/>
              <a:gd name="connsiteY7" fmla="*/ 4767750 h 9284932"/>
              <a:gd name="connsiteX8" fmla="*/ 0 w 8914489"/>
              <a:gd name="connsiteY8" fmla="*/ 4434055 h 9284932"/>
              <a:gd name="connsiteX0" fmla="*/ 0 w 8914489"/>
              <a:gd name="connsiteY0" fmla="*/ 4434055 h 9284932"/>
              <a:gd name="connsiteX1" fmla="*/ 4434055 w 8914489"/>
              <a:gd name="connsiteY1" fmla="*/ 0 h 9284932"/>
              <a:gd name="connsiteX2" fmla="*/ 4434055 w 8914489"/>
              <a:gd name="connsiteY2" fmla="*/ 0 h 9284932"/>
              <a:gd name="connsiteX3" fmla="*/ 8868110 w 8914489"/>
              <a:gd name="connsiteY3" fmla="*/ 4434055 h 9284932"/>
              <a:gd name="connsiteX4" fmla="*/ 8868110 w 8914489"/>
              <a:gd name="connsiteY4" fmla="*/ 4767750 h 9284932"/>
              <a:gd name="connsiteX5" fmla="*/ 8895219 w 8914489"/>
              <a:gd name="connsiteY5" fmla="*/ 9229514 h 9284932"/>
              <a:gd name="connsiteX6" fmla="*/ 3270273 w 8914489"/>
              <a:gd name="connsiteY6" fmla="*/ 9284932 h 9284932"/>
              <a:gd name="connsiteX7" fmla="*/ 0 w 8914489"/>
              <a:gd name="connsiteY7" fmla="*/ 4767750 h 9284932"/>
              <a:gd name="connsiteX8" fmla="*/ 0 w 8914489"/>
              <a:gd name="connsiteY8" fmla="*/ 4434055 h 9284932"/>
              <a:gd name="connsiteX0" fmla="*/ 0 w 8914489"/>
              <a:gd name="connsiteY0" fmla="*/ 4434055 h 9301964"/>
              <a:gd name="connsiteX1" fmla="*/ 4434055 w 8914489"/>
              <a:gd name="connsiteY1" fmla="*/ 0 h 9301964"/>
              <a:gd name="connsiteX2" fmla="*/ 4434055 w 8914489"/>
              <a:gd name="connsiteY2" fmla="*/ 0 h 9301964"/>
              <a:gd name="connsiteX3" fmla="*/ 8868110 w 8914489"/>
              <a:gd name="connsiteY3" fmla="*/ 4434055 h 9301964"/>
              <a:gd name="connsiteX4" fmla="*/ 8868110 w 8914489"/>
              <a:gd name="connsiteY4" fmla="*/ 4767750 h 9301964"/>
              <a:gd name="connsiteX5" fmla="*/ 8895219 w 8914489"/>
              <a:gd name="connsiteY5" fmla="*/ 9284932 h 9301964"/>
              <a:gd name="connsiteX6" fmla="*/ 3270273 w 8914489"/>
              <a:gd name="connsiteY6" fmla="*/ 9284932 h 9301964"/>
              <a:gd name="connsiteX7" fmla="*/ 0 w 8914489"/>
              <a:gd name="connsiteY7" fmla="*/ 4767750 h 9301964"/>
              <a:gd name="connsiteX8" fmla="*/ 0 w 8914489"/>
              <a:gd name="connsiteY8" fmla="*/ 4434055 h 9301964"/>
              <a:gd name="connsiteX0" fmla="*/ 0 w 8868110"/>
              <a:gd name="connsiteY0" fmla="*/ 4434055 h 9284932"/>
              <a:gd name="connsiteX1" fmla="*/ 4434055 w 8868110"/>
              <a:gd name="connsiteY1" fmla="*/ 0 h 9284932"/>
              <a:gd name="connsiteX2" fmla="*/ 4434055 w 8868110"/>
              <a:gd name="connsiteY2" fmla="*/ 0 h 9284932"/>
              <a:gd name="connsiteX3" fmla="*/ 8868110 w 8868110"/>
              <a:gd name="connsiteY3" fmla="*/ 4434055 h 9284932"/>
              <a:gd name="connsiteX4" fmla="*/ 8868110 w 8868110"/>
              <a:gd name="connsiteY4" fmla="*/ 4767750 h 9284932"/>
              <a:gd name="connsiteX5" fmla="*/ 8812092 w 8868110"/>
              <a:gd name="connsiteY5" fmla="*/ 9201805 h 9284932"/>
              <a:gd name="connsiteX6" fmla="*/ 3270273 w 8868110"/>
              <a:gd name="connsiteY6" fmla="*/ 9284932 h 9284932"/>
              <a:gd name="connsiteX7" fmla="*/ 0 w 8868110"/>
              <a:gd name="connsiteY7" fmla="*/ 4767750 h 9284932"/>
              <a:gd name="connsiteX8" fmla="*/ 0 w 8868110"/>
              <a:gd name="connsiteY8" fmla="*/ 4434055 h 9284932"/>
              <a:gd name="connsiteX0" fmla="*/ 0 w 8874851"/>
              <a:gd name="connsiteY0" fmla="*/ 4434055 h 9284932"/>
              <a:gd name="connsiteX1" fmla="*/ 4434055 w 8874851"/>
              <a:gd name="connsiteY1" fmla="*/ 0 h 9284932"/>
              <a:gd name="connsiteX2" fmla="*/ 4434055 w 8874851"/>
              <a:gd name="connsiteY2" fmla="*/ 0 h 9284932"/>
              <a:gd name="connsiteX3" fmla="*/ 8868110 w 8874851"/>
              <a:gd name="connsiteY3" fmla="*/ 4434055 h 9284932"/>
              <a:gd name="connsiteX4" fmla="*/ 8868110 w 8874851"/>
              <a:gd name="connsiteY4" fmla="*/ 4767750 h 9284932"/>
              <a:gd name="connsiteX5" fmla="*/ 8839801 w 8874851"/>
              <a:gd name="connsiteY5" fmla="*/ 9229514 h 9284932"/>
              <a:gd name="connsiteX6" fmla="*/ 3270273 w 8874851"/>
              <a:gd name="connsiteY6" fmla="*/ 9284932 h 9284932"/>
              <a:gd name="connsiteX7" fmla="*/ 0 w 8874851"/>
              <a:gd name="connsiteY7" fmla="*/ 4767750 h 9284932"/>
              <a:gd name="connsiteX8" fmla="*/ 0 w 8874851"/>
              <a:gd name="connsiteY8" fmla="*/ 4434055 h 9284932"/>
              <a:gd name="connsiteX0" fmla="*/ 0 w 8874851"/>
              <a:gd name="connsiteY0" fmla="*/ 4434055 h 9284932"/>
              <a:gd name="connsiteX1" fmla="*/ 4434055 w 8874851"/>
              <a:gd name="connsiteY1" fmla="*/ 0 h 9284932"/>
              <a:gd name="connsiteX2" fmla="*/ 4434055 w 8874851"/>
              <a:gd name="connsiteY2" fmla="*/ 0 h 9284932"/>
              <a:gd name="connsiteX3" fmla="*/ 8868110 w 8874851"/>
              <a:gd name="connsiteY3" fmla="*/ 4434055 h 9284932"/>
              <a:gd name="connsiteX4" fmla="*/ 8868110 w 8874851"/>
              <a:gd name="connsiteY4" fmla="*/ 4767750 h 9284932"/>
              <a:gd name="connsiteX5" fmla="*/ 8839801 w 8874851"/>
              <a:gd name="connsiteY5" fmla="*/ 9229514 h 9284932"/>
              <a:gd name="connsiteX6" fmla="*/ 4821982 w 8874851"/>
              <a:gd name="connsiteY6" fmla="*/ 9284932 h 9284932"/>
              <a:gd name="connsiteX7" fmla="*/ 0 w 8874851"/>
              <a:gd name="connsiteY7" fmla="*/ 4767750 h 9284932"/>
              <a:gd name="connsiteX8" fmla="*/ 0 w 8874851"/>
              <a:gd name="connsiteY8" fmla="*/ 4434055 h 9284932"/>
              <a:gd name="connsiteX0" fmla="*/ 0 w 8874851"/>
              <a:gd name="connsiteY0" fmla="*/ 4434055 h 10332012"/>
              <a:gd name="connsiteX1" fmla="*/ 4434055 w 8874851"/>
              <a:gd name="connsiteY1" fmla="*/ 0 h 10332012"/>
              <a:gd name="connsiteX2" fmla="*/ 4434055 w 8874851"/>
              <a:gd name="connsiteY2" fmla="*/ 0 h 10332012"/>
              <a:gd name="connsiteX3" fmla="*/ 8868110 w 8874851"/>
              <a:gd name="connsiteY3" fmla="*/ 4434055 h 10332012"/>
              <a:gd name="connsiteX4" fmla="*/ 8868110 w 8874851"/>
              <a:gd name="connsiteY4" fmla="*/ 4767750 h 10332012"/>
              <a:gd name="connsiteX5" fmla="*/ 8839801 w 8874851"/>
              <a:gd name="connsiteY5" fmla="*/ 9229514 h 10332012"/>
              <a:gd name="connsiteX6" fmla="*/ 4821982 w 8874851"/>
              <a:gd name="connsiteY6" fmla="*/ 9284932 h 10332012"/>
              <a:gd name="connsiteX7" fmla="*/ 2854037 w 8874851"/>
              <a:gd name="connsiteY7" fmla="*/ 9228914 h 10332012"/>
              <a:gd name="connsiteX8" fmla="*/ 0 w 8874851"/>
              <a:gd name="connsiteY8" fmla="*/ 4434055 h 10332012"/>
              <a:gd name="connsiteX0" fmla="*/ 0 w 8874851"/>
              <a:gd name="connsiteY0" fmla="*/ 4434055 h 9284932"/>
              <a:gd name="connsiteX1" fmla="*/ 4434055 w 8874851"/>
              <a:gd name="connsiteY1" fmla="*/ 0 h 9284932"/>
              <a:gd name="connsiteX2" fmla="*/ 4434055 w 8874851"/>
              <a:gd name="connsiteY2" fmla="*/ 0 h 9284932"/>
              <a:gd name="connsiteX3" fmla="*/ 8868110 w 8874851"/>
              <a:gd name="connsiteY3" fmla="*/ 4434055 h 9284932"/>
              <a:gd name="connsiteX4" fmla="*/ 8868110 w 8874851"/>
              <a:gd name="connsiteY4" fmla="*/ 4767750 h 9284932"/>
              <a:gd name="connsiteX5" fmla="*/ 8839801 w 8874851"/>
              <a:gd name="connsiteY5" fmla="*/ 9229514 h 9284932"/>
              <a:gd name="connsiteX6" fmla="*/ 4821982 w 8874851"/>
              <a:gd name="connsiteY6" fmla="*/ 9284932 h 9284932"/>
              <a:gd name="connsiteX7" fmla="*/ 2854037 w 8874851"/>
              <a:gd name="connsiteY7" fmla="*/ 9228914 h 9284932"/>
              <a:gd name="connsiteX8" fmla="*/ 0 w 8874851"/>
              <a:gd name="connsiteY8" fmla="*/ 4434055 h 9284932"/>
              <a:gd name="connsiteX0" fmla="*/ 0 w 8874851"/>
              <a:gd name="connsiteY0" fmla="*/ 4434055 h 9257223"/>
              <a:gd name="connsiteX1" fmla="*/ 4434055 w 8874851"/>
              <a:gd name="connsiteY1" fmla="*/ 0 h 9257223"/>
              <a:gd name="connsiteX2" fmla="*/ 4434055 w 8874851"/>
              <a:gd name="connsiteY2" fmla="*/ 0 h 9257223"/>
              <a:gd name="connsiteX3" fmla="*/ 8868110 w 8874851"/>
              <a:gd name="connsiteY3" fmla="*/ 4434055 h 9257223"/>
              <a:gd name="connsiteX4" fmla="*/ 8868110 w 8874851"/>
              <a:gd name="connsiteY4" fmla="*/ 4767750 h 9257223"/>
              <a:gd name="connsiteX5" fmla="*/ 8839801 w 8874851"/>
              <a:gd name="connsiteY5" fmla="*/ 9229514 h 9257223"/>
              <a:gd name="connsiteX6" fmla="*/ 5320746 w 8874851"/>
              <a:gd name="connsiteY6" fmla="*/ 9257223 h 9257223"/>
              <a:gd name="connsiteX7" fmla="*/ 2854037 w 8874851"/>
              <a:gd name="connsiteY7" fmla="*/ 9228914 h 9257223"/>
              <a:gd name="connsiteX8" fmla="*/ 0 w 8874851"/>
              <a:gd name="connsiteY8" fmla="*/ 4434055 h 9257223"/>
              <a:gd name="connsiteX0" fmla="*/ 0 w 8874851"/>
              <a:gd name="connsiteY0" fmla="*/ 4434055 h 9257223"/>
              <a:gd name="connsiteX1" fmla="*/ 4434055 w 8874851"/>
              <a:gd name="connsiteY1" fmla="*/ 0 h 9257223"/>
              <a:gd name="connsiteX2" fmla="*/ 4434055 w 8874851"/>
              <a:gd name="connsiteY2" fmla="*/ 0 h 9257223"/>
              <a:gd name="connsiteX3" fmla="*/ 8868110 w 8874851"/>
              <a:gd name="connsiteY3" fmla="*/ 4434055 h 9257223"/>
              <a:gd name="connsiteX4" fmla="*/ 8868110 w 8874851"/>
              <a:gd name="connsiteY4" fmla="*/ 4767750 h 9257223"/>
              <a:gd name="connsiteX5" fmla="*/ 8839801 w 8874851"/>
              <a:gd name="connsiteY5" fmla="*/ 9229514 h 9257223"/>
              <a:gd name="connsiteX6" fmla="*/ 5625546 w 8874851"/>
              <a:gd name="connsiteY6" fmla="*/ 9257223 h 9257223"/>
              <a:gd name="connsiteX7" fmla="*/ 2854037 w 8874851"/>
              <a:gd name="connsiteY7" fmla="*/ 9228914 h 9257223"/>
              <a:gd name="connsiteX8" fmla="*/ 0 w 8874851"/>
              <a:gd name="connsiteY8" fmla="*/ 4434055 h 9257223"/>
              <a:gd name="connsiteX0" fmla="*/ 0 w 8874851"/>
              <a:gd name="connsiteY0" fmla="*/ 4434055 h 9262733"/>
              <a:gd name="connsiteX1" fmla="*/ 4434055 w 8874851"/>
              <a:gd name="connsiteY1" fmla="*/ 0 h 9262733"/>
              <a:gd name="connsiteX2" fmla="*/ 4434055 w 8874851"/>
              <a:gd name="connsiteY2" fmla="*/ 0 h 9262733"/>
              <a:gd name="connsiteX3" fmla="*/ 8868110 w 8874851"/>
              <a:gd name="connsiteY3" fmla="*/ 4434055 h 9262733"/>
              <a:gd name="connsiteX4" fmla="*/ 8868110 w 8874851"/>
              <a:gd name="connsiteY4" fmla="*/ 4767750 h 9262733"/>
              <a:gd name="connsiteX5" fmla="*/ 8839801 w 8874851"/>
              <a:gd name="connsiteY5" fmla="*/ 9229514 h 9262733"/>
              <a:gd name="connsiteX6" fmla="*/ 5625546 w 8874851"/>
              <a:gd name="connsiteY6" fmla="*/ 9257223 h 9262733"/>
              <a:gd name="connsiteX7" fmla="*/ 2854037 w 8874851"/>
              <a:gd name="connsiteY7" fmla="*/ 9228914 h 9262733"/>
              <a:gd name="connsiteX8" fmla="*/ 0 w 8874851"/>
              <a:gd name="connsiteY8" fmla="*/ 4434055 h 9262733"/>
              <a:gd name="connsiteX0" fmla="*/ 0 w 8874851"/>
              <a:gd name="connsiteY0" fmla="*/ 4434055 h 9256267"/>
              <a:gd name="connsiteX1" fmla="*/ 4434055 w 8874851"/>
              <a:gd name="connsiteY1" fmla="*/ 0 h 9256267"/>
              <a:gd name="connsiteX2" fmla="*/ 4434055 w 8874851"/>
              <a:gd name="connsiteY2" fmla="*/ 0 h 9256267"/>
              <a:gd name="connsiteX3" fmla="*/ 8868110 w 8874851"/>
              <a:gd name="connsiteY3" fmla="*/ 4434055 h 9256267"/>
              <a:gd name="connsiteX4" fmla="*/ 8868110 w 8874851"/>
              <a:gd name="connsiteY4" fmla="*/ 4767750 h 9256267"/>
              <a:gd name="connsiteX5" fmla="*/ 8839801 w 8874851"/>
              <a:gd name="connsiteY5" fmla="*/ 9229514 h 9256267"/>
              <a:gd name="connsiteX6" fmla="*/ 5786412 w 8874851"/>
              <a:gd name="connsiteY6" fmla="*/ 9240289 h 9256267"/>
              <a:gd name="connsiteX7" fmla="*/ 2854037 w 8874851"/>
              <a:gd name="connsiteY7" fmla="*/ 9228914 h 9256267"/>
              <a:gd name="connsiteX8" fmla="*/ 0 w 8874851"/>
              <a:gd name="connsiteY8" fmla="*/ 4434055 h 9256267"/>
              <a:gd name="connsiteX0" fmla="*/ 0 w 8874851"/>
              <a:gd name="connsiteY0" fmla="*/ 4434055 h 9259340"/>
              <a:gd name="connsiteX1" fmla="*/ 4434055 w 8874851"/>
              <a:gd name="connsiteY1" fmla="*/ 0 h 9259340"/>
              <a:gd name="connsiteX2" fmla="*/ 4434055 w 8874851"/>
              <a:gd name="connsiteY2" fmla="*/ 0 h 9259340"/>
              <a:gd name="connsiteX3" fmla="*/ 8868110 w 8874851"/>
              <a:gd name="connsiteY3" fmla="*/ 4434055 h 9259340"/>
              <a:gd name="connsiteX4" fmla="*/ 8868110 w 8874851"/>
              <a:gd name="connsiteY4" fmla="*/ 4767750 h 9259340"/>
              <a:gd name="connsiteX5" fmla="*/ 8839801 w 8874851"/>
              <a:gd name="connsiteY5" fmla="*/ 9229514 h 9259340"/>
              <a:gd name="connsiteX6" fmla="*/ 5786412 w 8874851"/>
              <a:gd name="connsiteY6" fmla="*/ 9240289 h 9259340"/>
              <a:gd name="connsiteX7" fmla="*/ 2854037 w 8874851"/>
              <a:gd name="connsiteY7" fmla="*/ 9228914 h 9259340"/>
              <a:gd name="connsiteX8" fmla="*/ 0 w 8874851"/>
              <a:gd name="connsiteY8" fmla="*/ 4434055 h 9259340"/>
              <a:gd name="connsiteX0" fmla="*/ 0 w 8874851"/>
              <a:gd name="connsiteY0" fmla="*/ 4434055 h 9252922"/>
              <a:gd name="connsiteX1" fmla="*/ 4434055 w 8874851"/>
              <a:gd name="connsiteY1" fmla="*/ 0 h 9252922"/>
              <a:gd name="connsiteX2" fmla="*/ 4434055 w 8874851"/>
              <a:gd name="connsiteY2" fmla="*/ 0 h 9252922"/>
              <a:gd name="connsiteX3" fmla="*/ 8868110 w 8874851"/>
              <a:gd name="connsiteY3" fmla="*/ 4434055 h 9252922"/>
              <a:gd name="connsiteX4" fmla="*/ 8868110 w 8874851"/>
              <a:gd name="connsiteY4" fmla="*/ 4767750 h 9252922"/>
              <a:gd name="connsiteX5" fmla="*/ 8839801 w 8874851"/>
              <a:gd name="connsiteY5" fmla="*/ 9229514 h 9252922"/>
              <a:gd name="connsiteX6" fmla="*/ 5786412 w 8874851"/>
              <a:gd name="connsiteY6" fmla="*/ 9240289 h 9252922"/>
              <a:gd name="connsiteX7" fmla="*/ 2854037 w 8874851"/>
              <a:gd name="connsiteY7" fmla="*/ 9228914 h 9252922"/>
              <a:gd name="connsiteX8" fmla="*/ 0 w 8874851"/>
              <a:gd name="connsiteY8" fmla="*/ 4434055 h 9252922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54037 w 8874851"/>
              <a:gd name="connsiteY7" fmla="*/ 9228914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54037 w 8874851"/>
              <a:gd name="connsiteY7" fmla="*/ 9228914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28637 w 8874851"/>
              <a:gd name="connsiteY7" fmla="*/ 9237381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28637 w 8874851"/>
              <a:gd name="connsiteY7" fmla="*/ 9237381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28637 w 8874851"/>
              <a:gd name="connsiteY7" fmla="*/ 9237381 h 9240289"/>
              <a:gd name="connsiteX8" fmla="*/ 0 w 8874851"/>
              <a:gd name="connsiteY8" fmla="*/ 4434055 h 9240289"/>
              <a:gd name="connsiteX0" fmla="*/ 284 w 8875135"/>
              <a:gd name="connsiteY0" fmla="*/ 4434055 h 9240289"/>
              <a:gd name="connsiteX1" fmla="*/ 4434339 w 8875135"/>
              <a:gd name="connsiteY1" fmla="*/ 0 h 9240289"/>
              <a:gd name="connsiteX2" fmla="*/ 4434339 w 8875135"/>
              <a:gd name="connsiteY2" fmla="*/ 0 h 9240289"/>
              <a:gd name="connsiteX3" fmla="*/ 8868394 w 8875135"/>
              <a:gd name="connsiteY3" fmla="*/ 4434055 h 9240289"/>
              <a:gd name="connsiteX4" fmla="*/ 8868394 w 8875135"/>
              <a:gd name="connsiteY4" fmla="*/ 4767750 h 9240289"/>
              <a:gd name="connsiteX5" fmla="*/ 8840085 w 8875135"/>
              <a:gd name="connsiteY5" fmla="*/ 9229514 h 9240289"/>
              <a:gd name="connsiteX6" fmla="*/ 5786696 w 8875135"/>
              <a:gd name="connsiteY6" fmla="*/ 9240289 h 9240289"/>
              <a:gd name="connsiteX7" fmla="*/ 2828921 w 8875135"/>
              <a:gd name="connsiteY7" fmla="*/ 9237381 h 9240289"/>
              <a:gd name="connsiteX8" fmla="*/ 284 w 8875135"/>
              <a:gd name="connsiteY8" fmla="*/ 4434055 h 9240289"/>
              <a:gd name="connsiteX0" fmla="*/ 82 w 8874933"/>
              <a:gd name="connsiteY0" fmla="*/ 4434055 h 9262781"/>
              <a:gd name="connsiteX1" fmla="*/ 4434137 w 8874933"/>
              <a:gd name="connsiteY1" fmla="*/ 0 h 9262781"/>
              <a:gd name="connsiteX2" fmla="*/ 4434137 w 8874933"/>
              <a:gd name="connsiteY2" fmla="*/ 0 h 9262781"/>
              <a:gd name="connsiteX3" fmla="*/ 8868192 w 8874933"/>
              <a:gd name="connsiteY3" fmla="*/ 4434055 h 9262781"/>
              <a:gd name="connsiteX4" fmla="*/ 8868192 w 8874933"/>
              <a:gd name="connsiteY4" fmla="*/ 4767750 h 9262781"/>
              <a:gd name="connsiteX5" fmla="*/ 8839883 w 8874933"/>
              <a:gd name="connsiteY5" fmla="*/ 9229514 h 9262781"/>
              <a:gd name="connsiteX6" fmla="*/ 5786494 w 8874933"/>
              <a:gd name="connsiteY6" fmla="*/ 9240289 h 9262781"/>
              <a:gd name="connsiteX7" fmla="*/ 4107186 w 8874933"/>
              <a:gd name="connsiteY7" fmla="*/ 9262781 h 9262781"/>
              <a:gd name="connsiteX8" fmla="*/ 82 w 8874933"/>
              <a:gd name="connsiteY8" fmla="*/ 4434055 h 9262781"/>
              <a:gd name="connsiteX0" fmla="*/ 82 w 8874933"/>
              <a:gd name="connsiteY0" fmla="*/ 4434055 h 9262781"/>
              <a:gd name="connsiteX1" fmla="*/ 4434137 w 8874933"/>
              <a:gd name="connsiteY1" fmla="*/ 0 h 9262781"/>
              <a:gd name="connsiteX2" fmla="*/ 4434137 w 8874933"/>
              <a:gd name="connsiteY2" fmla="*/ 0 h 9262781"/>
              <a:gd name="connsiteX3" fmla="*/ 8868192 w 8874933"/>
              <a:gd name="connsiteY3" fmla="*/ 4434055 h 9262781"/>
              <a:gd name="connsiteX4" fmla="*/ 8868192 w 8874933"/>
              <a:gd name="connsiteY4" fmla="*/ 4767750 h 9262781"/>
              <a:gd name="connsiteX5" fmla="*/ 8839883 w 8874933"/>
              <a:gd name="connsiteY5" fmla="*/ 9229514 h 9262781"/>
              <a:gd name="connsiteX6" fmla="*/ 6599294 w 8874933"/>
              <a:gd name="connsiteY6" fmla="*/ 9231822 h 9262781"/>
              <a:gd name="connsiteX7" fmla="*/ 4107186 w 8874933"/>
              <a:gd name="connsiteY7" fmla="*/ 9262781 h 9262781"/>
              <a:gd name="connsiteX8" fmla="*/ 82 w 8874933"/>
              <a:gd name="connsiteY8" fmla="*/ 4434055 h 9262781"/>
              <a:gd name="connsiteX0" fmla="*/ 54 w 8874905"/>
              <a:gd name="connsiteY0" fmla="*/ 4434055 h 9254314"/>
              <a:gd name="connsiteX1" fmla="*/ 4434109 w 8874905"/>
              <a:gd name="connsiteY1" fmla="*/ 0 h 9254314"/>
              <a:gd name="connsiteX2" fmla="*/ 4434109 w 8874905"/>
              <a:gd name="connsiteY2" fmla="*/ 0 h 9254314"/>
              <a:gd name="connsiteX3" fmla="*/ 8868164 w 8874905"/>
              <a:gd name="connsiteY3" fmla="*/ 4434055 h 9254314"/>
              <a:gd name="connsiteX4" fmla="*/ 8868164 w 8874905"/>
              <a:gd name="connsiteY4" fmla="*/ 4767750 h 9254314"/>
              <a:gd name="connsiteX5" fmla="*/ 8839855 w 8874905"/>
              <a:gd name="connsiteY5" fmla="*/ 9229514 h 9254314"/>
              <a:gd name="connsiteX6" fmla="*/ 6599266 w 8874905"/>
              <a:gd name="connsiteY6" fmla="*/ 9231822 h 9254314"/>
              <a:gd name="connsiteX7" fmla="*/ 5046958 w 8874905"/>
              <a:gd name="connsiteY7" fmla="*/ 9254314 h 9254314"/>
              <a:gd name="connsiteX8" fmla="*/ 54 w 8874905"/>
              <a:gd name="connsiteY8" fmla="*/ 4434055 h 9254314"/>
              <a:gd name="connsiteX0" fmla="*/ 85 w 8874936"/>
              <a:gd name="connsiteY0" fmla="*/ 4434055 h 9254596"/>
              <a:gd name="connsiteX1" fmla="*/ 4434140 w 8874936"/>
              <a:gd name="connsiteY1" fmla="*/ 0 h 9254596"/>
              <a:gd name="connsiteX2" fmla="*/ 4434140 w 8874936"/>
              <a:gd name="connsiteY2" fmla="*/ 0 h 9254596"/>
              <a:gd name="connsiteX3" fmla="*/ 8868195 w 8874936"/>
              <a:gd name="connsiteY3" fmla="*/ 4434055 h 9254596"/>
              <a:gd name="connsiteX4" fmla="*/ 8868195 w 8874936"/>
              <a:gd name="connsiteY4" fmla="*/ 4767750 h 9254596"/>
              <a:gd name="connsiteX5" fmla="*/ 8839886 w 8874936"/>
              <a:gd name="connsiteY5" fmla="*/ 9229514 h 9254596"/>
              <a:gd name="connsiteX6" fmla="*/ 6599297 w 8874936"/>
              <a:gd name="connsiteY6" fmla="*/ 9231822 h 9254596"/>
              <a:gd name="connsiteX7" fmla="*/ 5046989 w 8874936"/>
              <a:gd name="connsiteY7" fmla="*/ 9254314 h 9254596"/>
              <a:gd name="connsiteX8" fmla="*/ 85 w 8874936"/>
              <a:gd name="connsiteY8" fmla="*/ 4434055 h 9254596"/>
              <a:gd name="connsiteX0" fmla="*/ 85 w 8874936"/>
              <a:gd name="connsiteY0" fmla="*/ 4434055 h 9265073"/>
              <a:gd name="connsiteX1" fmla="*/ 4434140 w 8874936"/>
              <a:gd name="connsiteY1" fmla="*/ 0 h 9265073"/>
              <a:gd name="connsiteX2" fmla="*/ 4434140 w 8874936"/>
              <a:gd name="connsiteY2" fmla="*/ 0 h 9265073"/>
              <a:gd name="connsiteX3" fmla="*/ 8868195 w 8874936"/>
              <a:gd name="connsiteY3" fmla="*/ 4434055 h 9265073"/>
              <a:gd name="connsiteX4" fmla="*/ 8868195 w 8874936"/>
              <a:gd name="connsiteY4" fmla="*/ 4767750 h 9265073"/>
              <a:gd name="connsiteX5" fmla="*/ 8839886 w 8874936"/>
              <a:gd name="connsiteY5" fmla="*/ 9229514 h 9265073"/>
              <a:gd name="connsiteX6" fmla="*/ 6674112 w 8874936"/>
              <a:gd name="connsiteY6" fmla="*/ 9265073 h 9265073"/>
              <a:gd name="connsiteX7" fmla="*/ 5046989 w 8874936"/>
              <a:gd name="connsiteY7" fmla="*/ 9254314 h 9265073"/>
              <a:gd name="connsiteX8" fmla="*/ 85 w 8874936"/>
              <a:gd name="connsiteY8" fmla="*/ 4434055 h 9265073"/>
              <a:gd name="connsiteX0" fmla="*/ 85 w 8874936"/>
              <a:gd name="connsiteY0" fmla="*/ 4434055 h 9254596"/>
              <a:gd name="connsiteX1" fmla="*/ 4434140 w 8874936"/>
              <a:gd name="connsiteY1" fmla="*/ 0 h 9254596"/>
              <a:gd name="connsiteX2" fmla="*/ 4434140 w 8874936"/>
              <a:gd name="connsiteY2" fmla="*/ 0 h 9254596"/>
              <a:gd name="connsiteX3" fmla="*/ 8868195 w 8874936"/>
              <a:gd name="connsiteY3" fmla="*/ 4434055 h 9254596"/>
              <a:gd name="connsiteX4" fmla="*/ 8868195 w 8874936"/>
              <a:gd name="connsiteY4" fmla="*/ 4767750 h 9254596"/>
              <a:gd name="connsiteX5" fmla="*/ 8839886 w 8874936"/>
              <a:gd name="connsiteY5" fmla="*/ 9229514 h 9254596"/>
              <a:gd name="connsiteX6" fmla="*/ 6682424 w 8874936"/>
              <a:gd name="connsiteY6" fmla="*/ 9240134 h 9254596"/>
              <a:gd name="connsiteX7" fmla="*/ 5046989 w 8874936"/>
              <a:gd name="connsiteY7" fmla="*/ 9254314 h 9254596"/>
              <a:gd name="connsiteX8" fmla="*/ 85 w 8874936"/>
              <a:gd name="connsiteY8" fmla="*/ 4434055 h 9254596"/>
              <a:gd name="connsiteX0" fmla="*/ 86 w 8874937"/>
              <a:gd name="connsiteY0" fmla="*/ 4434055 h 9240134"/>
              <a:gd name="connsiteX1" fmla="*/ 4434141 w 8874937"/>
              <a:gd name="connsiteY1" fmla="*/ 0 h 9240134"/>
              <a:gd name="connsiteX2" fmla="*/ 4434141 w 8874937"/>
              <a:gd name="connsiteY2" fmla="*/ 0 h 9240134"/>
              <a:gd name="connsiteX3" fmla="*/ 8868196 w 8874937"/>
              <a:gd name="connsiteY3" fmla="*/ 4434055 h 9240134"/>
              <a:gd name="connsiteX4" fmla="*/ 8868196 w 8874937"/>
              <a:gd name="connsiteY4" fmla="*/ 4767750 h 9240134"/>
              <a:gd name="connsiteX5" fmla="*/ 8839887 w 8874937"/>
              <a:gd name="connsiteY5" fmla="*/ 9229514 h 9240134"/>
              <a:gd name="connsiteX6" fmla="*/ 6682425 w 8874937"/>
              <a:gd name="connsiteY6" fmla="*/ 9240134 h 9240134"/>
              <a:gd name="connsiteX7" fmla="*/ 5038677 w 8874937"/>
              <a:gd name="connsiteY7" fmla="*/ 9229376 h 9240134"/>
              <a:gd name="connsiteX8" fmla="*/ 86 w 8874937"/>
              <a:gd name="connsiteY8" fmla="*/ 4434055 h 9240134"/>
              <a:gd name="connsiteX0" fmla="*/ 86 w 8874937"/>
              <a:gd name="connsiteY0" fmla="*/ 4434055 h 9240134"/>
              <a:gd name="connsiteX1" fmla="*/ 4434141 w 8874937"/>
              <a:gd name="connsiteY1" fmla="*/ 0 h 9240134"/>
              <a:gd name="connsiteX2" fmla="*/ 4434141 w 8874937"/>
              <a:gd name="connsiteY2" fmla="*/ 0 h 9240134"/>
              <a:gd name="connsiteX3" fmla="*/ 8868196 w 8874937"/>
              <a:gd name="connsiteY3" fmla="*/ 4434055 h 9240134"/>
              <a:gd name="connsiteX4" fmla="*/ 8868196 w 8874937"/>
              <a:gd name="connsiteY4" fmla="*/ 4767750 h 9240134"/>
              <a:gd name="connsiteX5" fmla="*/ 8839887 w 8874937"/>
              <a:gd name="connsiteY5" fmla="*/ 9229514 h 9240134"/>
              <a:gd name="connsiteX6" fmla="*/ 6682425 w 8874937"/>
              <a:gd name="connsiteY6" fmla="*/ 9240134 h 9240134"/>
              <a:gd name="connsiteX7" fmla="*/ 5038677 w 8874937"/>
              <a:gd name="connsiteY7" fmla="*/ 9229376 h 9240134"/>
              <a:gd name="connsiteX8" fmla="*/ 86 w 8874937"/>
              <a:gd name="connsiteY8" fmla="*/ 4434055 h 9240134"/>
              <a:gd name="connsiteX0" fmla="*/ 86 w 8874937"/>
              <a:gd name="connsiteY0" fmla="*/ 4434055 h 9229662"/>
              <a:gd name="connsiteX1" fmla="*/ 4434141 w 8874937"/>
              <a:gd name="connsiteY1" fmla="*/ 0 h 9229662"/>
              <a:gd name="connsiteX2" fmla="*/ 4434141 w 8874937"/>
              <a:gd name="connsiteY2" fmla="*/ 0 h 9229662"/>
              <a:gd name="connsiteX3" fmla="*/ 8868196 w 8874937"/>
              <a:gd name="connsiteY3" fmla="*/ 4434055 h 9229662"/>
              <a:gd name="connsiteX4" fmla="*/ 8868196 w 8874937"/>
              <a:gd name="connsiteY4" fmla="*/ 4767750 h 9229662"/>
              <a:gd name="connsiteX5" fmla="*/ 8839887 w 8874937"/>
              <a:gd name="connsiteY5" fmla="*/ 9229514 h 9229662"/>
              <a:gd name="connsiteX6" fmla="*/ 6707363 w 8874937"/>
              <a:gd name="connsiteY6" fmla="*/ 9223508 h 9229662"/>
              <a:gd name="connsiteX7" fmla="*/ 5038677 w 8874937"/>
              <a:gd name="connsiteY7" fmla="*/ 9229376 h 9229662"/>
              <a:gd name="connsiteX8" fmla="*/ 86 w 8874937"/>
              <a:gd name="connsiteY8" fmla="*/ 4434055 h 9229662"/>
              <a:gd name="connsiteX0" fmla="*/ 86 w 8874937"/>
              <a:gd name="connsiteY0" fmla="*/ 4434055 h 9240134"/>
              <a:gd name="connsiteX1" fmla="*/ 4434141 w 8874937"/>
              <a:gd name="connsiteY1" fmla="*/ 0 h 9240134"/>
              <a:gd name="connsiteX2" fmla="*/ 4434141 w 8874937"/>
              <a:gd name="connsiteY2" fmla="*/ 0 h 9240134"/>
              <a:gd name="connsiteX3" fmla="*/ 8868196 w 8874937"/>
              <a:gd name="connsiteY3" fmla="*/ 4434055 h 9240134"/>
              <a:gd name="connsiteX4" fmla="*/ 8868196 w 8874937"/>
              <a:gd name="connsiteY4" fmla="*/ 4767750 h 9240134"/>
              <a:gd name="connsiteX5" fmla="*/ 8839887 w 8874937"/>
              <a:gd name="connsiteY5" fmla="*/ 9229514 h 9240134"/>
              <a:gd name="connsiteX6" fmla="*/ 6773865 w 8874937"/>
              <a:gd name="connsiteY6" fmla="*/ 9240134 h 9240134"/>
              <a:gd name="connsiteX7" fmla="*/ 5038677 w 8874937"/>
              <a:gd name="connsiteY7" fmla="*/ 9229376 h 9240134"/>
              <a:gd name="connsiteX8" fmla="*/ 86 w 8874937"/>
              <a:gd name="connsiteY8" fmla="*/ 4434055 h 9240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74937" h="9240134">
                <a:moveTo>
                  <a:pt x="86" y="4434055"/>
                </a:moveTo>
                <a:cubicBezTo>
                  <a:pt x="86" y="1985194"/>
                  <a:pt x="1985280" y="0"/>
                  <a:pt x="4434141" y="0"/>
                </a:cubicBezTo>
                <a:lnTo>
                  <a:pt x="4434141" y="0"/>
                </a:lnTo>
                <a:cubicBezTo>
                  <a:pt x="6883002" y="0"/>
                  <a:pt x="8868196" y="1985194"/>
                  <a:pt x="8868196" y="4434055"/>
                </a:cubicBezTo>
                <a:lnTo>
                  <a:pt x="8868196" y="4767750"/>
                </a:lnTo>
                <a:cubicBezTo>
                  <a:pt x="8868196" y="7216611"/>
                  <a:pt x="8895605" y="7040195"/>
                  <a:pt x="8839887" y="9229514"/>
                </a:cubicBezTo>
                <a:lnTo>
                  <a:pt x="6773865" y="9240134"/>
                </a:lnTo>
                <a:lnTo>
                  <a:pt x="5038677" y="9229376"/>
                </a:lnTo>
                <a:cubicBezTo>
                  <a:pt x="1640464" y="9256690"/>
                  <a:pt x="-13768" y="7327741"/>
                  <a:pt x="86" y="4434055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i</a:t>
            </a:r>
            <a:r>
              <a:rPr lang="en-US"/>
              <a:t> form</a:t>
            </a:r>
          </a:p>
        </p:txBody>
      </p:sp>
      <p:sp>
        <p:nvSpPr>
          <p:cNvPr id="9" name="Platshållare för text 2">
            <a:extLst>
              <a:ext uri="{FF2B5EF4-FFF2-40B4-BE49-F238E27FC236}">
                <a16:creationId xmlns:a16="http://schemas.microsoft.com/office/drawing/2014/main" id="{93DE1B89-8B95-C991-FCCB-A27AE56873A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484098" y="3240000"/>
            <a:ext cx="8280000" cy="540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3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3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0" name="Rubrik 106">
            <a:extLst>
              <a:ext uri="{FF2B5EF4-FFF2-40B4-BE49-F238E27FC236}">
                <a16:creationId xmlns:a16="http://schemas.microsoft.com/office/drawing/2014/main" id="{505B7519-D4A1-65FB-10F7-68D1930A4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84098" y="758131"/>
            <a:ext cx="8280000" cy="205200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1" name="Platshållare för datum 3">
            <a:extLst>
              <a:ext uri="{FF2B5EF4-FFF2-40B4-BE49-F238E27FC236}">
                <a16:creationId xmlns:a16="http://schemas.microsoft.com/office/drawing/2014/main" id="{D1922A11-6FDC-5954-DA22-3452A9DB20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2025-06-03</a:t>
            </a:fld>
            <a:endParaRPr lang="sv-SE"/>
          </a:p>
        </p:txBody>
      </p:sp>
      <p:sp>
        <p:nvSpPr>
          <p:cNvPr id="12" name="Platshållare för bildnummer 5">
            <a:extLst>
              <a:ext uri="{FF2B5EF4-FFF2-40B4-BE49-F238E27FC236}">
                <a16:creationId xmlns:a16="http://schemas.microsoft.com/office/drawing/2014/main" id="{197927D5-8C5F-1843-FA9D-B3EFCC39E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3" name="Platshållare för sidfot 5">
            <a:extLst>
              <a:ext uri="{FF2B5EF4-FFF2-40B4-BE49-F238E27FC236}">
                <a16:creationId xmlns:a16="http://schemas.microsoft.com/office/drawing/2014/main" id="{B3977587-313F-F007-1750-653BB1B32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2053216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bild_topp-Vinröd_mör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10">
            <a:extLst>
              <a:ext uri="{FF2B5EF4-FFF2-40B4-BE49-F238E27FC236}">
                <a16:creationId xmlns:a16="http://schemas.microsoft.com/office/drawing/2014/main" id="{9EEE50AE-AD45-C8EB-F181-3EB97FB885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D949564A-5379-F559-CBE7-FF45D034D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2025-06-03</a:t>
            </a:fld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FCB456D6-7B98-AEDE-1A87-17C52A7F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BB4F6B91-E7D3-255D-44BF-7F3E3534B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B57E4DDF-B89B-3B5E-4B7A-22A918DDF8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20104100" cy="3654425"/>
          </a:xfrm>
          <a:custGeom>
            <a:avLst/>
            <a:gdLst>
              <a:gd name="connsiteX0" fmla="*/ 18655886 w 20104100"/>
              <a:gd name="connsiteY0" fmla="*/ 927212 h 3654425"/>
              <a:gd name="connsiteX1" fmla="*/ 17756906 w 20104100"/>
              <a:gd name="connsiteY1" fmla="*/ 1826192 h 3654425"/>
              <a:gd name="connsiteX2" fmla="*/ 17756906 w 20104100"/>
              <a:gd name="connsiteY2" fmla="*/ 2725173 h 3654425"/>
              <a:gd name="connsiteX3" fmla="*/ 18655886 w 20104100"/>
              <a:gd name="connsiteY3" fmla="*/ 2725173 h 3654425"/>
              <a:gd name="connsiteX4" fmla="*/ 19554868 w 20104100"/>
              <a:gd name="connsiteY4" fmla="*/ 1826192 h 3654425"/>
              <a:gd name="connsiteX5" fmla="*/ 18655886 w 20104100"/>
              <a:gd name="connsiteY5" fmla="*/ 927212 h 3654425"/>
              <a:gd name="connsiteX6" fmla="*/ 0 w 20104100"/>
              <a:gd name="connsiteY6" fmla="*/ 0 h 3654425"/>
              <a:gd name="connsiteX7" fmla="*/ 20104100 w 20104100"/>
              <a:gd name="connsiteY7" fmla="*/ 0 h 3654425"/>
              <a:gd name="connsiteX8" fmla="*/ 20104100 w 20104100"/>
              <a:gd name="connsiteY8" fmla="*/ 3654425 h 3654425"/>
              <a:gd name="connsiteX9" fmla="*/ 0 w 20104100"/>
              <a:gd name="connsiteY9" fmla="*/ 3654425 h 365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3654425">
                <a:moveTo>
                  <a:pt x="18655886" y="927212"/>
                </a:moveTo>
                <a:cubicBezTo>
                  <a:pt x="18159392" y="927212"/>
                  <a:pt x="17756906" y="1329699"/>
                  <a:pt x="17756906" y="1826192"/>
                </a:cubicBezTo>
                <a:lnTo>
                  <a:pt x="17756906" y="2725173"/>
                </a:lnTo>
                <a:cubicBezTo>
                  <a:pt x="17756906" y="2725173"/>
                  <a:pt x="18655886" y="2725173"/>
                  <a:pt x="18655886" y="2725173"/>
                </a:cubicBezTo>
                <a:cubicBezTo>
                  <a:pt x="19152380" y="2725173"/>
                  <a:pt x="19554868" y="2322686"/>
                  <a:pt x="19554868" y="1826192"/>
                </a:cubicBezTo>
                <a:cubicBezTo>
                  <a:pt x="19554868" y="1329699"/>
                  <a:pt x="19152380" y="927212"/>
                  <a:pt x="18655886" y="927212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3654425"/>
                </a:lnTo>
                <a:lnTo>
                  <a:pt x="0" y="36544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5519E575-451D-56AC-BC70-3C69451708E5}"/>
              </a:ext>
            </a:extLst>
          </p:cNvPr>
          <p:cNvGrpSpPr/>
          <p:nvPr userDrawn="1"/>
        </p:nvGrpSpPr>
        <p:grpSpPr>
          <a:xfrm>
            <a:off x="17784000" y="928800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1CA28C7F-94DF-0464-FFCE-B92D1B1157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E9A26804-8171-4C87-EA39-D7D02C505C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AA2C7EF-B9AA-2DA8-8610-4F53E94D0A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986" y="574150"/>
            <a:ext cx="6984776" cy="2664000"/>
          </a:xfrm>
        </p:spPr>
        <p:txBody>
          <a:bodyPr anchor="ctr"/>
          <a:lstStyle>
            <a:lvl1pPr marL="0" indent="0">
              <a:lnSpc>
                <a:spcPts val="5400"/>
              </a:lnSpc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</a:t>
            </a:r>
            <a:br>
              <a:rPr lang="sv-SE"/>
            </a:br>
            <a:r>
              <a:rPr lang="sv-SE"/>
              <a:t>mall för rubrikformat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9938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bild_topp_och_text-Vinröd_mör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10">
            <a:extLst>
              <a:ext uri="{FF2B5EF4-FFF2-40B4-BE49-F238E27FC236}">
                <a16:creationId xmlns:a16="http://schemas.microsoft.com/office/drawing/2014/main" id="{9EEE50AE-AD45-C8EB-F181-3EB97FB885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D949564A-5379-F559-CBE7-FF45D034D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2025-06-03</a:t>
            </a:fld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FCB456D6-7B98-AEDE-1A87-17C52A7F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BB4F6B91-E7D3-255D-44BF-7F3E3534B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B57E4DDF-B89B-3B5E-4B7A-22A918DDF8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20104100" cy="3654425"/>
          </a:xfrm>
          <a:custGeom>
            <a:avLst/>
            <a:gdLst>
              <a:gd name="connsiteX0" fmla="*/ 18655886 w 20104100"/>
              <a:gd name="connsiteY0" fmla="*/ 927212 h 3654425"/>
              <a:gd name="connsiteX1" fmla="*/ 17756906 w 20104100"/>
              <a:gd name="connsiteY1" fmla="*/ 1826192 h 3654425"/>
              <a:gd name="connsiteX2" fmla="*/ 17756906 w 20104100"/>
              <a:gd name="connsiteY2" fmla="*/ 2725173 h 3654425"/>
              <a:gd name="connsiteX3" fmla="*/ 18655886 w 20104100"/>
              <a:gd name="connsiteY3" fmla="*/ 2725173 h 3654425"/>
              <a:gd name="connsiteX4" fmla="*/ 19554868 w 20104100"/>
              <a:gd name="connsiteY4" fmla="*/ 1826192 h 3654425"/>
              <a:gd name="connsiteX5" fmla="*/ 18655886 w 20104100"/>
              <a:gd name="connsiteY5" fmla="*/ 927212 h 3654425"/>
              <a:gd name="connsiteX6" fmla="*/ 0 w 20104100"/>
              <a:gd name="connsiteY6" fmla="*/ 0 h 3654425"/>
              <a:gd name="connsiteX7" fmla="*/ 20104100 w 20104100"/>
              <a:gd name="connsiteY7" fmla="*/ 0 h 3654425"/>
              <a:gd name="connsiteX8" fmla="*/ 20104100 w 20104100"/>
              <a:gd name="connsiteY8" fmla="*/ 3654425 h 3654425"/>
              <a:gd name="connsiteX9" fmla="*/ 0 w 20104100"/>
              <a:gd name="connsiteY9" fmla="*/ 3654425 h 365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3654425">
                <a:moveTo>
                  <a:pt x="18655886" y="927212"/>
                </a:moveTo>
                <a:cubicBezTo>
                  <a:pt x="18159392" y="927212"/>
                  <a:pt x="17756906" y="1329699"/>
                  <a:pt x="17756906" y="1826192"/>
                </a:cubicBezTo>
                <a:lnTo>
                  <a:pt x="17756906" y="2725173"/>
                </a:lnTo>
                <a:cubicBezTo>
                  <a:pt x="17756906" y="2725173"/>
                  <a:pt x="18655886" y="2725173"/>
                  <a:pt x="18655886" y="2725173"/>
                </a:cubicBezTo>
                <a:cubicBezTo>
                  <a:pt x="19152380" y="2725173"/>
                  <a:pt x="19554868" y="2322686"/>
                  <a:pt x="19554868" y="1826192"/>
                </a:cubicBezTo>
                <a:cubicBezTo>
                  <a:pt x="19554868" y="1329699"/>
                  <a:pt x="19152380" y="927212"/>
                  <a:pt x="18655886" y="927212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3654425"/>
                </a:lnTo>
                <a:lnTo>
                  <a:pt x="0" y="36544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5519E575-451D-56AC-BC70-3C69451708E5}"/>
              </a:ext>
            </a:extLst>
          </p:cNvPr>
          <p:cNvGrpSpPr/>
          <p:nvPr userDrawn="1"/>
        </p:nvGrpSpPr>
        <p:grpSpPr>
          <a:xfrm>
            <a:off x="17784000" y="928800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1CA28C7F-94DF-0464-FFCE-B92D1B1157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E9A26804-8171-4C87-EA39-D7D02C505C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AA2C7EF-B9AA-2DA8-8610-4F53E94D0A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986" y="574150"/>
            <a:ext cx="6984776" cy="2664000"/>
          </a:xfrm>
        </p:spPr>
        <p:txBody>
          <a:bodyPr anchor="ctr"/>
          <a:lstStyle>
            <a:lvl1pPr marL="0" indent="0">
              <a:lnSpc>
                <a:spcPts val="5400"/>
              </a:lnSpc>
              <a:spcAft>
                <a:spcPts val="2300"/>
              </a:spcAft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</a:t>
            </a:r>
            <a:br>
              <a:rPr lang="sv-SE"/>
            </a:br>
            <a:r>
              <a:rPr lang="sv-SE"/>
              <a:t>mall för rubrikformat</a:t>
            </a:r>
            <a:endParaRPr lang="en-US"/>
          </a:p>
        </p:txBody>
      </p:sp>
      <p:sp>
        <p:nvSpPr>
          <p:cNvPr id="7" name="Platshållare för text 4">
            <a:extLst>
              <a:ext uri="{FF2B5EF4-FFF2-40B4-BE49-F238E27FC236}">
                <a16:creationId xmlns:a16="http://schemas.microsoft.com/office/drawing/2014/main" id="{94F67A0E-E56A-0E7E-0659-639FB34E41E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37665" y="4767725"/>
            <a:ext cx="16108695" cy="5364000"/>
          </a:xfrm>
        </p:spPr>
        <p:txBody>
          <a:bodyPr/>
          <a:lstStyle>
            <a:lvl1pPr marL="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0834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itatsida_Vinröd_mörk_bakgrun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>
            <a:extLst>
              <a:ext uri="{FF2B5EF4-FFF2-40B4-BE49-F238E27FC236}">
                <a16:creationId xmlns:a16="http://schemas.microsoft.com/office/drawing/2014/main" id="{800A8904-65D5-F704-1F45-6639AF4C75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2F10B09-3181-4055-A46D-4599230801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2025-06-03</a:t>
            </a:fld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0409115-4960-4246-9D14-439564AD9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11" name="Bild 10">
            <a:extLst>
              <a:ext uri="{FF2B5EF4-FFF2-40B4-BE49-F238E27FC236}">
                <a16:creationId xmlns:a16="http://schemas.microsoft.com/office/drawing/2014/main" id="{9E5B939A-F98F-E7E0-597B-386E1E870C7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-7337" t="48723" r="80369" b="24476"/>
          <a:stretch/>
        </p:blipFill>
        <p:spPr>
          <a:xfrm>
            <a:off x="14925596" y="-10471"/>
            <a:ext cx="5178504" cy="6330938"/>
          </a:xfrm>
          <a:prstGeom prst="rect">
            <a:avLst/>
          </a:prstGeom>
        </p:spPr>
      </p:pic>
      <p:pic>
        <p:nvPicPr>
          <p:cNvPr id="13" name="Bild 12">
            <a:extLst>
              <a:ext uri="{FF2B5EF4-FFF2-40B4-BE49-F238E27FC236}">
                <a16:creationId xmlns:a16="http://schemas.microsoft.com/office/drawing/2014/main" id="{51D9AC0B-9A28-EBC7-DE2D-75AA21BBB74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77628" t="-1566" r="-4596" b="83352"/>
          <a:stretch/>
        </p:blipFill>
        <p:spPr>
          <a:xfrm>
            <a:off x="-14479" y="7006840"/>
            <a:ext cx="5178504" cy="4302510"/>
          </a:xfrm>
          <a:prstGeom prst="rect">
            <a:avLst/>
          </a:prstGeom>
        </p:spPr>
      </p:pic>
      <p:grpSp>
        <p:nvGrpSpPr>
          <p:cNvPr id="43" name="Grupp 42">
            <a:extLst>
              <a:ext uri="{FF2B5EF4-FFF2-40B4-BE49-F238E27FC236}">
                <a16:creationId xmlns:a16="http://schemas.microsoft.com/office/drawing/2014/main" id="{7A23552D-3732-C0B5-E1B6-21C705E2F71F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44" name="Bild 43">
              <a:extLst>
                <a:ext uri="{FF2B5EF4-FFF2-40B4-BE49-F238E27FC236}">
                  <a16:creationId xmlns:a16="http://schemas.microsoft.com/office/drawing/2014/main" id="{1CA7B898-59A2-533E-C977-9283764423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45" name="Bild 44">
              <a:extLst>
                <a:ext uri="{FF2B5EF4-FFF2-40B4-BE49-F238E27FC236}">
                  <a16:creationId xmlns:a16="http://schemas.microsoft.com/office/drawing/2014/main" id="{02EA1F93-9F6F-99CC-EA7B-54D6359002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14" name="Rubrik 1">
            <a:extLst>
              <a:ext uri="{FF2B5EF4-FFF2-40B4-BE49-F238E27FC236}">
                <a16:creationId xmlns:a16="http://schemas.microsoft.com/office/drawing/2014/main" id="{122500B5-D652-D912-9670-09854E1D46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64763" y="2414315"/>
            <a:ext cx="14560096" cy="6167560"/>
          </a:xfrm>
        </p:spPr>
        <p:txBody>
          <a:bodyPr anchor="ctr">
            <a:noAutofit/>
          </a:bodyPr>
          <a:lstStyle>
            <a:lvl1pPr algn="ctr">
              <a:defRPr sz="6000" b="0">
                <a:solidFill>
                  <a:schemeClr val="bg1"/>
                </a:solidFill>
              </a:defRPr>
            </a:lvl1pPr>
          </a:lstStyle>
          <a:p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br>
              <a:rPr lang="sv-SE"/>
            </a:br>
            <a:r>
              <a:rPr lang="sv-SE" err="1"/>
              <a:t>adipiscing</a:t>
            </a:r>
            <a:r>
              <a:rPr lang="sv-SE"/>
              <a:t> elit.  </a:t>
            </a:r>
            <a:r>
              <a:rPr lang="sv-SE" err="1"/>
              <a:t>Curabitur</a:t>
            </a:r>
            <a:r>
              <a:rPr lang="sv-SE"/>
              <a:t> </a:t>
            </a:r>
            <a:r>
              <a:rPr lang="sv-SE" err="1"/>
              <a:t>vel</a:t>
            </a:r>
            <a:r>
              <a:rPr lang="sv-SE"/>
              <a:t> ante et </a:t>
            </a:r>
            <a:r>
              <a:rPr lang="sv-SE" err="1"/>
              <a:t>orci</a:t>
            </a:r>
            <a:r>
              <a:rPr lang="sv-SE"/>
              <a:t> </a:t>
            </a:r>
            <a:r>
              <a:rPr lang="sv-SE" err="1"/>
              <a:t>eleifend</a:t>
            </a:r>
            <a:r>
              <a:rPr lang="sv-SE"/>
              <a:t>. </a:t>
            </a:r>
            <a:br>
              <a:rPr lang="sv-SE"/>
            </a:br>
            <a:r>
              <a:rPr lang="sv-SE" err="1"/>
              <a:t>Suspendisse</a:t>
            </a:r>
            <a:r>
              <a:rPr lang="sv-SE"/>
              <a:t> </a:t>
            </a:r>
            <a:r>
              <a:rPr lang="sv-SE" err="1"/>
              <a:t>potenti</a:t>
            </a:r>
            <a:r>
              <a:rPr lang="sv-SE"/>
              <a:t>. </a:t>
            </a:r>
            <a:r>
              <a:rPr lang="sv-SE" err="1"/>
              <a:t>Aenean</a:t>
            </a:r>
            <a:r>
              <a:rPr lang="sv-SE"/>
              <a:t> </a:t>
            </a:r>
            <a:r>
              <a:rPr lang="sv-SE" err="1"/>
              <a:t>tincidunt</a:t>
            </a:r>
            <a:r>
              <a:rPr lang="sv-SE"/>
              <a:t>, </a:t>
            </a:r>
            <a:r>
              <a:rPr lang="sv-SE" err="1"/>
              <a:t>magna</a:t>
            </a:r>
            <a:r>
              <a:rPr lang="sv-SE"/>
              <a:t> at </a:t>
            </a:r>
            <a:br>
              <a:rPr lang="sv-SE"/>
            </a:br>
            <a:r>
              <a:rPr lang="sv-SE" err="1"/>
              <a:t>vulputate</a:t>
            </a:r>
            <a:r>
              <a:rPr lang="sv-SE"/>
              <a:t>, </a:t>
            </a:r>
            <a:r>
              <a:rPr lang="sv-SE" err="1"/>
              <a:t>nisl</a:t>
            </a:r>
            <a:r>
              <a:rPr lang="sv-SE"/>
              <a:t> elit </a:t>
            </a:r>
            <a:r>
              <a:rPr lang="sv-SE" err="1"/>
              <a:t>luctus</a:t>
            </a:r>
            <a:r>
              <a:rPr lang="sv-SE"/>
              <a:t> </a:t>
            </a:r>
            <a:r>
              <a:rPr lang="sv-SE" err="1"/>
              <a:t>lorem</a:t>
            </a:r>
            <a:r>
              <a:rPr lang="sv-SE"/>
              <a:t>.</a:t>
            </a:r>
          </a:p>
        </p:txBody>
      </p:sp>
      <p:sp>
        <p:nvSpPr>
          <p:cNvPr id="2" name="Platshållare för sidfot 5">
            <a:extLst>
              <a:ext uri="{FF2B5EF4-FFF2-40B4-BE49-F238E27FC236}">
                <a16:creationId xmlns:a16="http://schemas.microsoft.com/office/drawing/2014/main" id="{C3C233AC-CCB6-C6D3-557E-E229A5D2D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2581087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bild_topp_och_text-Vit-Turkos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D949564A-5379-F559-CBE7-FF45D034D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2025-06-03</a:t>
            </a:fld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FCB456D6-7B98-AEDE-1A87-17C52A7F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BB4F6B91-E7D3-255D-44BF-7F3E3534B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B57E4DDF-B89B-3B5E-4B7A-22A918DDF8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20104100" cy="3654425"/>
          </a:xfrm>
          <a:custGeom>
            <a:avLst/>
            <a:gdLst>
              <a:gd name="connsiteX0" fmla="*/ 18655886 w 20104100"/>
              <a:gd name="connsiteY0" fmla="*/ 927212 h 3654425"/>
              <a:gd name="connsiteX1" fmla="*/ 17756906 w 20104100"/>
              <a:gd name="connsiteY1" fmla="*/ 1826192 h 3654425"/>
              <a:gd name="connsiteX2" fmla="*/ 17756906 w 20104100"/>
              <a:gd name="connsiteY2" fmla="*/ 2725173 h 3654425"/>
              <a:gd name="connsiteX3" fmla="*/ 18655886 w 20104100"/>
              <a:gd name="connsiteY3" fmla="*/ 2725173 h 3654425"/>
              <a:gd name="connsiteX4" fmla="*/ 19554868 w 20104100"/>
              <a:gd name="connsiteY4" fmla="*/ 1826192 h 3654425"/>
              <a:gd name="connsiteX5" fmla="*/ 18655886 w 20104100"/>
              <a:gd name="connsiteY5" fmla="*/ 927212 h 3654425"/>
              <a:gd name="connsiteX6" fmla="*/ 0 w 20104100"/>
              <a:gd name="connsiteY6" fmla="*/ 0 h 3654425"/>
              <a:gd name="connsiteX7" fmla="*/ 20104100 w 20104100"/>
              <a:gd name="connsiteY7" fmla="*/ 0 h 3654425"/>
              <a:gd name="connsiteX8" fmla="*/ 20104100 w 20104100"/>
              <a:gd name="connsiteY8" fmla="*/ 3654425 h 3654425"/>
              <a:gd name="connsiteX9" fmla="*/ 0 w 20104100"/>
              <a:gd name="connsiteY9" fmla="*/ 3654425 h 365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3654425">
                <a:moveTo>
                  <a:pt x="18655886" y="927212"/>
                </a:moveTo>
                <a:cubicBezTo>
                  <a:pt x="18159392" y="927212"/>
                  <a:pt x="17756906" y="1329699"/>
                  <a:pt x="17756906" y="1826192"/>
                </a:cubicBezTo>
                <a:lnTo>
                  <a:pt x="17756906" y="2725173"/>
                </a:lnTo>
                <a:cubicBezTo>
                  <a:pt x="17756906" y="2725173"/>
                  <a:pt x="18655886" y="2725173"/>
                  <a:pt x="18655886" y="2725173"/>
                </a:cubicBezTo>
                <a:cubicBezTo>
                  <a:pt x="19152380" y="2725173"/>
                  <a:pt x="19554868" y="2322686"/>
                  <a:pt x="19554868" y="1826192"/>
                </a:cubicBezTo>
                <a:cubicBezTo>
                  <a:pt x="19554868" y="1329699"/>
                  <a:pt x="19152380" y="927212"/>
                  <a:pt x="18655886" y="927212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3654425"/>
                </a:lnTo>
                <a:lnTo>
                  <a:pt x="0" y="36544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/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5519E575-451D-56AC-BC70-3C69451708E5}"/>
              </a:ext>
            </a:extLst>
          </p:cNvPr>
          <p:cNvGrpSpPr/>
          <p:nvPr userDrawn="1"/>
        </p:nvGrpSpPr>
        <p:grpSpPr>
          <a:xfrm>
            <a:off x="17784000" y="928800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1CA28C7F-94DF-0464-FFCE-B92D1B1157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E9A26804-8171-4C87-EA39-D7D02C505C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AA2C7EF-B9AA-2DA8-8610-4F53E94D0A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986" y="574150"/>
            <a:ext cx="6984776" cy="2664000"/>
          </a:xfrm>
        </p:spPr>
        <p:txBody>
          <a:bodyPr anchor="ctr"/>
          <a:lstStyle>
            <a:lvl1pPr marL="0" indent="0">
              <a:lnSpc>
                <a:spcPts val="5400"/>
              </a:lnSpc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</a:t>
            </a:r>
            <a:br>
              <a:rPr lang="sv-SE"/>
            </a:br>
            <a:r>
              <a:rPr lang="sv-SE"/>
              <a:t>mall för rubrikformat</a:t>
            </a:r>
            <a:endParaRPr lang="en-US"/>
          </a:p>
        </p:txBody>
      </p:sp>
      <p:sp>
        <p:nvSpPr>
          <p:cNvPr id="7" name="Platshållare för text 4">
            <a:extLst>
              <a:ext uri="{FF2B5EF4-FFF2-40B4-BE49-F238E27FC236}">
                <a16:creationId xmlns:a16="http://schemas.microsoft.com/office/drawing/2014/main" id="{94F67A0E-E56A-0E7E-0659-639FB34E41E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37665" y="4767725"/>
            <a:ext cx="16108695" cy="5364000"/>
          </a:xfrm>
        </p:spPr>
        <p:txBody>
          <a:bodyPr/>
          <a:lstStyle>
            <a:lvl1pPr marL="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1pPr>
            <a:lvl2pPr>
              <a:buClr>
                <a:schemeClr val="accent3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3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3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4035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ida_helsida-Vinröd_mör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10">
            <a:extLst>
              <a:ext uri="{FF2B5EF4-FFF2-40B4-BE49-F238E27FC236}">
                <a16:creationId xmlns:a16="http://schemas.microsoft.com/office/drawing/2014/main" id="{9EEE50AE-AD45-C8EB-F181-3EB97FB885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grpSp>
        <p:nvGrpSpPr>
          <p:cNvPr id="16" name="Grupp 15">
            <a:extLst>
              <a:ext uri="{FF2B5EF4-FFF2-40B4-BE49-F238E27FC236}">
                <a16:creationId xmlns:a16="http://schemas.microsoft.com/office/drawing/2014/main" id="{E7C7BFDF-15BB-A35D-182B-71E482DB79E0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D13F18B1-ED24-8397-C568-DD94D6B23E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8" name="Bild 17">
              <a:extLst>
                <a:ext uri="{FF2B5EF4-FFF2-40B4-BE49-F238E27FC236}">
                  <a16:creationId xmlns:a16="http://schemas.microsoft.com/office/drawing/2014/main" id="{87208784-4141-09D3-D660-A2268386B8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4" name="Platshållare för innehåll 14">
            <a:extLst>
              <a:ext uri="{FF2B5EF4-FFF2-40B4-BE49-F238E27FC236}">
                <a16:creationId xmlns:a16="http://schemas.microsoft.com/office/drawing/2014/main" id="{9EB8307F-13DC-A5B9-FFB0-58CD993C5C6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0" y="-1"/>
            <a:ext cx="20104100" cy="11309351"/>
          </a:xfrm>
          <a:custGeom>
            <a:avLst/>
            <a:gdLst>
              <a:gd name="connsiteX0" fmla="*/ 18655886 w 20104100"/>
              <a:gd name="connsiteY0" fmla="*/ 8967044 h 11309351"/>
              <a:gd name="connsiteX1" fmla="*/ 17756906 w 20104100"/>
              <a:gd name="connsiteY1" fmla="*/ 9866024 h 11309351"/>
              <a:gd name="connsiteX2" fmla="*/ 17756906 w 20104100"/>
              <a:gd name="connsiteY2" fmla="*/ 10765005 h 11309351"/>
              <a:gd name="connsiteX3" fmla="*/ 18655886 w 20104100"/>
              <a:gd name="connsiteY3" fmla="*/ 10765005 h 11309351"/>
              <a:gd name="connsiteX4" fmla="*/ 19554868 w 20104100"/>
              <a:gd name="connsiteY4" fmla="*/ 9866024 h 11309351"/>
              <a:gd name="connsiteX5" fmla="*/ 18655886 w 20104100"/>
              <a:gd name="connsiteY5" fmla="*/ 8967044 h 11309351"/>
              <a:gd name="connsiteX6" fmla="*/ 0 w 20104100"/>
              <a:gd name="connsiteY6" fmla="*/ 0 h 11309351"/>
              <a:gd name="connsiteX7" fmla="*/ 20104100 w 20104100"/>
              <a:gd name="connsiteY7" fmla="*/ 0 h 11309351"/>
              <a:gd name="connsiteX8" fmla="*/ 20104100 w 20104100"/>
              <a:gd name="connsiteY8" fmla="*/ 11309351 h 11309351"/>
              <a:gd name="connsiteX9" fmla="*/ 0 w 20104100"/>
              <a:gd name="connsiteY9" fmla="*/ 11309351 h 11309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11309351">
                <a:moveTo>
                  <a:pt x="18655886" y="8967044"/>
                </a:moveTo>
                <a:cubicBezTo>
                  <a:pt x="18159392" y="8967044"/>
                  <a:pt x="17756906" y="9369531"/>
                  <a:pt x="17756906" y="9866024"/>
                </a:cubicBezTo>
                <a:lnTo>
                  <a:pt x="17756906" y="10765005"/>
                </a:lnTo>
                <a:cubicBezTo>
                  <a:pt x="17756906" y="10765005"/>
                  <a:pt x="18655886" y="10765005"/>
                  <a:pt x="18655886" y="10765005"/>
                </a:cubicBezTo>
                <a:cubicBezTo>
                  <a:pt x="19152380" y="10765005"/>
                  <a:pt x="19554868" y="10362518"/>
                  <a:pt x="19554868" y="9866024"/>
                </a:cubicBezTo>
                <a:cubicBezTo>
                  <a:pt x="19554868" y="9369531"/>
                  <a:pt x="19152380" y="8967044"/>
                  <a:pt x="18655886" y="8967044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11309351"/>
                </a:lnTo>
                <a:lnTo>
                  <a:pt x="0" y="11309351"/>
                </a:lnTo>
                <a:close/>
              </a:path>
            </a:pathLst>
          </a:custGeom>
          <a:solidFill>
            <a:schemeClr val="accent3">
              <a:alpha val="0"/>
            </a:schemeClr>
          </a:solidFill>
        </p:spPr>
        <p:txBody>
          <a:bodyPr wrap="square" anchor="ctr">
            <a:noAutofit/>
          </a:bodyPr>
          <a:lstStyle>
            <a:lvl1pPr algn="ctr">
              <a:buNone/>
              <a:defRPr sz="3200">
                <a:solidFill>
                  <a:schemeClr val="bg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på en ikon för att infoga innehåll</a:t>
            </a:r>
          </a:p>
        </p:txBody>
      </p:sp>
      <p:sp>
        <p:nvSpPr>
          <p:cNvPr id="8" name="Platshållare för datum 3">
            <a:extLst>
              <a:ext uri="{FF2B5EF4-FFF2-40B4-BE49-F238E27FC236}">
                <a16:creationId xmlns:a16="http://schemas.microsoft.com/office/drawing/2014/main" id="{26BD7044-3A0C-0360-26A6-6F4A9E5876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2025-06-03</a:t>
            </a:fld>
            <a:endParaRPr lang="sv-SE"/>
          </a:p>
        </p:txBody>
      </p:sp>
      <p:sp>
        <p:nvSpPr>
          <p:cNvPr id="9" name="Platshållare för bildnummer 5">
            <a:extLst>
              <a:ext uri="{FF2B5EF4-FFF2-40B4-BE49-F238E27FC236}">
                <a16:creationId xmlns:a16="http://schemas.microsoft.com/office/drawing/2014/main" id="{C5B364C0-16BC-3264-BEEF-314B8ECCB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0" name="Platshållare för sidfot 5">
            <a:extLst>
              <a:ext uri="{FF2B5EF4-FFF2-40B4-BE49-F238E27FC236}">
                <a16:creationId xmlns:a16="http://schemas.microsoft.com/office/drawing/2014/main" id="{559A4CF1-D37E-27F6-F19A-164549C19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291557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1_med_text-Turkos_mör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 12">
            <a:extLst>
              <a:ext uri="{FF2B5EF4-FFF2-40B4-BE49-F238E27FC236}">
                <a16:creationId xmlns:a16="http://schemas.microsoft.com/office/drawing/2014/main" id="{B3143CA3-0821-089B-CCF5-C7D6A746EB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136C45F4-5A3A-B353-8B3A-6433B352CE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302400" y="6377390"/>
            <a:ext cx="5279848" cy="1005477"/>
          </a:xfrm>
        </p:spPr>
        <p:txBody>
          <a:bodyPr anchor="t">
            <a:noAutofit/>
          </a:bodyPr>
          <a:lstStyle>
            <a:lvl1pPr algn="ctr">
              <a:lnSpc>
                <a:spcPct val="75000"/>
              </a:lnSpc>
              <a:defRPr sz="10000" b="0" spc="-4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sv-SE"/>
              <a:t>100%</a:t>
            </a:r>
          </a:p>
        </p:txBody>
      </p:sp>
      <p:sp>
        <p:nvSpPr>
          <p:cNvPr id="4" name="Platshållare för text 4">
            <a:extLst>
              <a:ext uri="{FF2B5EF4-FFF2-40B4-BE49-F238E27FC236}">
                <a16:creationId xmlns:a16="http://schemas.microsoft.com/office/drawing/2014/main" id="{88D93A17-5D27-9173-DE8F-75232BA67DC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302400" y="7454875"/>
            <a:ext cx="5311700" cy="2880320"/>
          </a:xfrm>
        </p:spPr>
        <p:txBody>
          <a:bodyPr anchor="t"/>
          <a:lstStyle>
            <a:lvl1pPr marL="0" indent="0" algn="ctr">
              <a:buNone/>
              <a:defRPr sz="540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br>
              <a:rPr lang="sv-SE"/>
            </a:b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</a:t>
            </a:r>
            <a:endParaRPr lang="en-US"/>
          </a:p>
        </p:txBody>
      </p:sp>
      <p:grpSp>
        <p:nvGrpSpPr>
          <p:cNvPr id="6" name="Grupp 5">
            <a:extLst>
              <a:ext uri="{FF2B5EF4-FFF2-40B4-BE49-F238E27FC236}">
                <a16:creationId xmlns:a16="http://schemas.microsoft.com/office/drawing/2014/main" id="{8905EC65-8650-70B3-60D1-3E1ABCA0D806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11FBA0C9-6BFF-B8AD-A3F5-12DDCE3121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8" name="Bild 7">
              <a:extLst>
                <a:ext uri="{FF2B5EF4-FFF2-40B4-BE49-F238E27FC236}">
                  <a16:creationId xmlns:a16="http://schemas.microsoft.com/office/drawing/2014/main" id="{228F8573-1D0A-2F1D-9164-0EFB361C27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pic>
        <p:nvPicPr>
          <p:cNvPr id="3" name="Platshållare för bild 19">
            <a:extLst>
              <a:ext uri="{FF2B5EF4-FFF2-40B4-BE49-F238E27FC236}">
                <a16:creationId xmlns:a16="http://schemas.microsoft.com/office/drawing/2014/main" id="{A0274350-8D2F-EF0E-2CC3-C942CB76572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180000"/>
            <a:ext cx="4716000" cy="3996000"/>
          </a:xfrm>
          <a:prstGeom prst="rect">
            <a:avLst/>
          </a:prstGeom>
        </p:spPr>
      </p:pic>
      <p:pic>
        <p:nvPicPr>
          <p:cNvPr id="5" name="Platshållare för bild 13">
            <a:extLst>
              <a:ext uri="{FF2B5EF4-FFF2-40B4-BE49-F238E27FC236}">
                <a16:creationId xmlns:a16="http://schemas.microsoft.com/office/drawing/2014/main" id="{9F012126-928D-82F4-7FE1-7F5A70DA3501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4359600"/>
            <a:ext cx="4716000" cy="676975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latshållare för bild 15">
            <a:extLst>
              <a:ext uri="{FF2B5EF4-FFF2-40B4-BE49-F238E27FC236}">
                <a16:creationId xmlns:a16="http://schemas.microsoft.com/office/drawing/2014/main" id="{85DBB31E-B63B-AF6E-6A35-901FDB29FB1D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6000" y="180000"/>
            <a:ext cx="4046400" cy="6552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Platshållare för bild 21">
            <a:extLst>
              <a:ext uri="{FF2B5EF4-FFF2-40B4-BE49-F238E27FC236}">
                <a16:creationId xmlns:a16="http://schemas.microsoft.com/office/drawing/2014/main" id="{DA9D1865-A9AE-2006-5E7E-B52845261EC5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04100" y="180000"/>
            <a:ext cx="10620000" cy="56628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1" name="Platshållare för bild 27">
            <a:extLst>
              <a:ext uri="{FF2B5EF4-FFF2-40B4-BE49-F238E27FC236}">
                <a16:creationId xmlns:a16="http://schemas.microsoft.com/office/drawing/2014/main" id="{15B3C348-F649-6CC5-28FC-F3D1D17B417F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94100" y="6017350"/>
            <a:ext cx="5130000" cy="5112000"/>
          </a:xfrm>
          <a:custGeom>
            <a:avLst/>
            <a:gdLst>
              <a:gd name="connsiteX0" fmla="*/ 3861786 w 5130000"/>
              <a:gd name="connsiteY0" fmla="*/ 2949693 h 5112000"/>
              <a:gd name="connsiteX1" fmla="*/ 2962806 w 5130000"/>
              <a:gd name="connsiteY1" fmla="*/ 3848673 h 5112000"/>
              <a:gd name="connsiteX2" fmla="*/ 2962806 w 5130000"/>
              <a:gd name="connsiteY2" fmla="*/ 4747654 h 5112000"/>
              <a:gd name="connsiteX3" fmla="*/ 3861786 w 5130000"/>
              <a:gd name="connsiteY3" fmla="*/ 4747654 h 5112000"/>
              <a:gd name="connsiteX4" fmla="*/ 4760768 w 5130000"/>
              <a:gd name="connsiteY4" fmla="*/ 3848673 h 5112000"/>
              <a:gd name="connsiteX5" fmla="*/ 3861786 w 5130000"/>
              <a:gd name="connsiteY5" fmla="*/ 2949693 h 5112000"/>
              <a:gd name="connsiteX6" fmla="*/ 0 w 5130000"/>
              <a:gd name="connsiteY6" fmla="*/ 0 h 5112000"/>
              <a:gd name="connsiteX7" fmla="*/ 5130000 w 5130000"/>
              <a:gd name="connsiteY7" fmla="*/ 0 h 5112000"/>
              <a:gd name="connsiteX8" fmla="*/ 5130000 w 5130000"/>
              <a:gd name="connsiteY8" fmla="*/ 5112000 h 5112000"/>
              <a:gd name="connsiteX9" fmla="*/ 0 w 5130000"/>
              <a:gd name="connsiteY9" fmla="*/ 5112000 h 51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30000" h="5112000">
                <a:moveTo>
                  <a:pt x="3861786" y="2949693"/>
                </a:moveTo>
                <a:cubicBezTo>
                  <a:pt x="3365292" y="2949693"/>
                  <a:pt x="2962806" y="3352180"/>
                  <a:pt x="2962806" y="3848673"/>
                </a:cubicBezTo>
                <a:lnTo>
                  <a:pt x="2962806" y="4747654"/>
                </a:lnTo>
                <a:cubicBezTo>
                  <a:pt x="2962806" y="4747654"/>
                  <a:pt x="3861786" y="4747654"/>
                  <a:pt x="3861786" y="4747654"/>
                </a:cubicBezTo>
                <a:cubicBezTo>
                  <a:pt x="4358280" y="4747654"/>
                  <a:pt x="4760768" y="4345167"/>
                  <a:pt x="4760768" y="3848673"/>
                </a:cubicBezTo>
                <a:cubicBezTo>
                  <a:pt x="4760768" y="3352180"/>
                  <a:pt x="4358280" y="2949693"/>
                  <a:pt x="3861786" y="2949693"/>
                </a:cubicBezTo>
                <a:close/>
                <a:moveTo>
                  <a:pt x="0" y="0"/>
                </a:moveTo>
                <a:lnTo>
                  <a:pt x="5130000" y="0"/>
                </a:lnTo>
                <a:lnTo>
                  <a:pt x="5130000" y="5112000"/>
                </a:lnTo>
                <a:lnTo>
                  <a:pt x="0" y="5112000"/>
                </a:lnTo>
                <a:close/>
              </a:path>
            </a:pathLst>
          </a:custGeom>
          <a:solidFill>
            <a:schemeClr val="bg1"/>
          </a:solidFill>
        </p:spPr>
      </p:pic>
      <p:pic>
        <p:nvPicPr>
          <p:cNvPr id="12" name="Platshållare för bild 31">
            <a:extLst>
              <a:ext uri="{FF2B5EF4-FFF2-40B4-BE49-F238E27FC236}">
                <a16:creationId xmlns:a16="http://schemas.microsoft.com/office/drawing/2014/main" id="{F68D6069-E644-9AA4-73AB-3279BAFB65B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6000" y="6913750"/>
            <a:ext cx="4046400" cy="42156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6568475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2_med_text-Turkos_mör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>
            <a:extLst>
              <a:ext uri="{FF2B5EF4-FFF2-40B4-BE49-F238E27FC236}">
                <a16:creationId xmlns:a16="http://schemas.microsoft.com/office/drawing/2014/main" id="{D3BA0D61-D649-89F9-A994-9F983A2AF4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3" name="Rubrik 1">
            <a:extLst>
              <a:ext uri="{FF2B5EF4-FFF2-40B4-BE49-F238E27FC236}">
                <a16:creationId xmlns:a16="http://schemas.microsoft.com/office/drawing/2014/main" id="{81C86E17-67EC-C615-2842-76EB0D847D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703429" y="326082"/>
            <a:ext cx="3509500" cy="936105"/>
          </a:xfrm>
        </p:spPr>
        <p:txBody>
          <a:bodyPr anchor="t">
            <a:noAutofit/>
          </a:bodyPr>
          <a:lstStyle>
            <a:lvl1pPr algn="ctr">
              <a:lnSpc>
                <a:spcPct val="75000"/>
              </a:lnSpc>
              <a:defRPr sz="10000" b="0" spc="-4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sv-SE"/>
              <a:t>98%</a:t>
            </a:r>
          </a:p>
        </p:txBody>
      </p:sp>
      <p:sp>
        <p:nvSpPr>
          <p:cNvPr id="4" name="Platshållare för text 4">
            <a:extLst>
              <a:ext uri="{FF2B5EF4-FFF2-40B4-BE49-F238E27FC236}">
                <a16:creationId xmlns:a16="http://schemas.microsoft.com/office/drawing/2014/main" id="{C40B185A-2F22-3207-F086-4CB9D11473A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703428" y="1262187"/>
            <a:ext cx="3530672" cy="2396633"/>
          </a:xfrm>
        </p:spPr>
        <p:txBody>
          <a:bodyPr anchor="t"/>
          <a:lstStyle>
            <a:lvl1pPr marL="0" indent="0" algn="ctr">
              <a:buNone/>
              <a:defRPr sz="440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</a:t>
            </a:r>
            <a:endParaRPr lang="en-US"/>
          </a:p>
        </p:txBody>
      </p:sp>
      <p:grpSp>
        <p:nvGrpSpPr>
          <p:cNvPr id="5" name="Grupp 4">
            <a:extLst>
              <a:ext uri="{FF2B5EF4-FFF2-40B4-BE49-F238E27FC236}">
                <a16:creationId xmlns:a16="http://schemas.microsoft.com/office/drawing/2014/main" id="{9924D6F4-B2E5-DFB3-AD23-22CDC8FBF80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" name="Bild 5">
              <a:extLst>
                <a:ext uri="{FF2B5EF4-FFF2-40B4-BE49-F238E27FC236}">
                  <a16:creationId xmlns:a16="http://schemas.microsoft.com/office/drawing/2014/main" id="{4C9CD803-0E8B-1C0E-0E29-B5DAE7383C2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4C80B198-33F3-1D5A-45D1-D92C2FCD608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pic>
        <p:nvPicPr>
          <p:cNvPr id="8" name="Platshållare för bild 18">
            <a:extLst>
              <a:ext uri="{FF2B5EF4-FFF2-40B4-BE49-F238E27FC236}">
                <a16:creationId xmlns:a16="http://schemas.microsoft.com/office/drawing/2014/main" id="{8E5EE331-AB17-FEEC-08C5-668F67B7676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180000"/>
            <a:ext cx="4716000" cy="4934635"/>
          </a:xfrm>
          <a:prstGeom prst="rect">
            <a:avLst/>
          </a:prstGeom>
        </p:spPr>
      </p:pic>
      <p:pic>
        <p:nvPicPr>
          <p:cNvPr id="9" name="Platshållare för bild 10">
            <a:extLst>
              <a:ext uri="{FF2B5EF4-FFF2-40B4-BE49-F238E27FC236}">
                <a16:creationId xmlns:a16="http://schemas.microsoft.com/office/drawing/2014/main" id="{E17D82F0-99DE-8779-D57A-27223C266DA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6000" y="180000"/>
            <a:ext cx="7456562" cy="10944430"/>
          </a:xfrm>
          <a:prstGeom prst="rect">
            <a:avLst/>
          </a:prstGeom>
        </p:spPr>
      </p:pic>
      <p:pic>
        <p:nvPicPr>
          <p:cNvPr id="10" name="Platshållare för bild 16">
            <a:extLst>
              <a:ext uri="{FF2B5EF4-FFF2-40B4-BE49-F238E27FC236}">
                <a16:creationId xmlns:a16="http://schemas.microsoft.com/office/drawing/2014/main" id="{45786C1E-6C66-3B26-67CB-C65DF872A383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5294635"/>
            <a:ext cx="4716000" cy="5834715"/>
          </a:xfrm>
          <a:prstGeom prst="rect">
            <a:avLst/>
          </a:prstGeom>
        </p:spPr>
      </p:pic>
      <p:pic>
        <p:nvPicPr>
          <p:cNvPr id="11" name="Platshållare för bild 12">
            <a:extLst>
              <a:ext uri="{FF2B5EF4-FFF2-40B4-BE49-F238E27FC236}">
                <a16:creationId xmlns:a16="http://schemas.microsoft.com/office/drawing/2014/main" id="{2C961CFD-51B4-B3BA-298F-A1867002D08D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414100" y="180000"/>
            <a:ext cx="3510000" cy="360246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2" name="Platshållare för bild 14">
            <a:extLst>
              <a:ext uri="{FF2B5EF4-FFF2-40B4-BE49-F238E27FC236}">
                <a16:creationId xmlns:a16="http://schemas.microsoft.com/office/drawing/2014/main" id="{F377875A-6503-ABE1-C74F-3C20B1B38847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12562" y="3962467"/>
            <a:ext cx="7211538" cy="7161963"/>
          </a:xfrm>
          <a:prstGeom prst="rect">
            <a:avLst/>
          </a:prstGeom>
        </p:spPr>
      </p:pic>
      <p:grpSp>
        <p:nvGrpSpPr>
          <p:cNvPr id="13" name="Grupp 12">
            <a:extLst>
              <a:ext uri="{FF2B5EF4-FFF2-40B4-BE49-F238E27FC236}">
                <a16:creationId xmlns:a16="http://schemas.microsoft.com/office/drawing/2014/main" id="{A59FA962-690A-A30F-7B53-BF999A9785C2}"/>
              </a:ext>
            </a:extLst>
          </p:cNvPr>
          <p:cNvGrpSpPr/>
          <p:nvPr userDrawn="1"/>
        </p:nvGrpSpPr>
        <p:grpSpPr>
          <a:xfrm>
            <a:off x="17756906" y="89672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27EDDC18-AC91-6BBF-EEA7-9266D9A4623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5" name="Bild 14">
              <a:extLst>
                <a:ext uri="{FF2B5EF4-FFF2-40B4-BE49-F238E27FC236}">
                  <a16:creationId xmlns:a16="http://schemas.microsoft.com/office/drawing/2014/main" id="{51A947BE-A2CD-4215-4574-0F3DA22834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6543048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3_med_text-Turkos_mör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>
            <a:extLst>
              <a:ext uri="{FF2B5EF4-FFF2-40B4-BE49-F238E27FC236}">
                <a16:creationId xmlns:a16="http://schemas.microsoft.com/office/drawing/2014/main" id="{2478CFBB-8C45-8B67-1DA5-497C3838DE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pic>
        <p:nvPicPr>
          <p:cNvPr id="6" name="Platshållare för bild 11">
            <a:extLst>
              <a:ext uri="{FF2B5EF4-FFF2-40B4-BE49-F238E27FC236}">
                <a16:creationId xmlns:a16="http://schemas.microsoft.com/office/drawing/2014/main" id="{25DB1459-E399-C22C-F535-C6D8CBB7617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180000"/>
            <a:ext cx="4716000" cy="7814955"/>
          </a:xfrm>
          <a:prstGeom prst="rect">
            <a:avLst/>
          </a:prstGeom>
        </p:spPr>
      </p:pic>
      <p:pic>
        <p:nvPicPr>
          <p:cNvPr id="7" name="Platshållare för bild 13">
            <a:extLst>
              <a:ext uri="{FF2B5EF4-FFF2-40B4-BE49-F238E27FC236}">
                <a16:creationId xmlns:a16="http://schemas.microsoft.com/office/drawing/2014/main" id="{B35CC5C6-7C8C-292C-EDB4-277F3607034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6000" y="180000"/>
            <a:ext cx="9538100" cy="6552000"/>
          </a:xfrm>
          <a:prstGeom prst="rect">
            <a:avLst/>
          </a:prstGeom>
        </p:spPr>
      </p:pic>
      <p:pic>
        <p:nvPicPr>
          <p:cNvPr id="8" name="Platshållare för bild 17">
            <a:extLst>
              <a:ext uri="{FF2B5EF4-FFF2-40B4-BE49-F238E27FC236}">
                <a16:creationId xmlns:a16="http://schemas.microsoft.com/office/drawing/2014/main" id="{310E3AD1-0CA3-4FD4-3C0D-41075B533BE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94100" y="180000"/>
            <a:ext cx="5130000" cy="56628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latshållare för bild 15">
            <a:extLst>
              <a:ext uri="{FF2B5EF4-FFF2-40B4-BE49-F238E27FC236}">
                <a16:creationId xmlns:a16="http://schemas.microsoft.com/office/drawing/2014/main" id="{3C3820B6-0D0C-3EF6-87DA-CFB5561A47A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04100" y="6913750"/>
            <a:ext cx="5310000" cy="42156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Platshållare för bild 19">
            <a:extLst>
              <a:ext uri="{FF2B5EF4-FFF2-40B4-BE49-F238E27FC236}">
                <a16:creationId xmlns:a16="http://schemas.microsoft.com/office/drawing/2014/main" id="{86EFEDA4-1FC5-FF15-2073-E82E6AA68862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94100" y="6017350"/>
            <a:ext cx="5130000" cy="5112000"/>
          </a:xfrm>
          <a:custGeom>
            <a:avLst/>
            <a:gdLst>
              <a:gd name="connsiteX0" fmla="*/ 3861786 w 5130000"/>
              <a:gd name="connsiteY0" fmla="*/ 2949693 h 5112000"/>
              <a:gd name="connsiteX1" fmla="*/ 2962806 w 5130000"/>
              <a:gd name="connsiteY1" fmla="*/ 3848673 h 5112000"/>
              <a:gd name="connsiteX2" fmla="*/ 2962806 w 5130000"/>
              <a:gd name="connsiteY2" fmla="*/ 4747654 h 5112000"/>
              <a:gd name="connsiteX3" fmla="*/ 3861786 w 5130000"/>
              <a:gd name="connsiteY3" fmla="*/ 4747654 h 5112000"/>
              <a:gd name="connsiteX4" fmla="*/ 4760768 w 5130000"/>
              <a:gd name="connsiteY4" fmla="*/ 3848673 h 5112000"/>
              <a:gd name="connsiteX5" fmla="*/ 3861786 w 5130000"/>
              <a:gd name="connsiteY5" fmla="*/ 2949693 h 5112000"/>
              <a:gd name="connsiteX6" fmla="*/ 0 w 5130000"/>
              <a:gd name="connsiteY6" fmla="*/ 0 h 5112000"/>
              <a:gd name="connsiteX7" fmla="*/ 5130000 w 5130000"/>
              <a:gd name="connsiteY7" fmla="*/ 0 h 5112000"/>
              <a:gd name="connsiteX8" fmla="*/ 5130000 w 5130000"/>
              <a:gd name="connsiteY8" fmla="*/ 5112000 h 5112000"/>
              <a:gd name="connsiteX9" fmla="*/ 0 w 5130000"/>
              <a:gd name="connsiteY9" fmla="*/ 5112000 h 51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30000" h="5112000">
                <a:moveTo>
                  <a:pt x="3861786" y="2949693"/>
                </a:moveTo>
                <a:cubicBezTo>
                  <a:pt x="3365292" y="2949693"/>
                  <a:pt x="2962806" y="3352180"/>
                  <a:pt x="2962806" y="3848673"/>
                </a:cubicBezTo>
                <a:lnTo>
                  <a:pt x="2962806" y="4747654"/>
                </a:lnTo>
                <a:cubicBezTo>
                  <a:pt x="2962806" y="4747654"/>
                  <a:pt x="3861786" y="4747654"/>
                  <a:pt x="3861786" y="4747654"/>
                </a:cubicBezTo>
                <a:cubicBezTo>
                  <a:pt x="4358280" y="4747654"/>
                  <a:pt x="4760768" y="4345167"/>
                  <a:pt x="4760768" y="3848673"/>
                </a:cubicBezTo>
                <a:cubicBezTo>
                  <a:pt x="4760768" y="3352180"/>
                  <a:pt x="4358280" y="2949693"/>
                  <a:pt x="3861786" y="2949693"/>
                </a:cubicBezTo>
                <a:close/>
                <a:moveTo>
                  <a:pt x="0" y="0"/>
                </a:moveTo>
                <a:lnTo>
                  <a:pt x="5130000" y="0"/>
                </a:lnTo>
                <a:lnTo>
                  <a:pt x="5130000" y="5112000"/>
                </a:lnTo>
                <a:lnTo>
                  <a:pt x="0" y="5112000"/>
                </a:lnTo>
                <a:close/>
              </a:path>
            </a:pathLst>
          </a:custGeom>
          <a:solidFill>
            <a:schemeClr val="bg1"/>
          </a:solidFill>
        </p:spPr>
      </p:pic>
      <p:pic>
        <p:nvPicPr>
          <p:cNvPr id="11" name="Platshållare för bild 27">
            <a:extLst>
              <a:ext uri="{FF2B5EF4-FFF2-40B4-BE49-F238E27FC236}">
                <a16:creationId xmlns:a16="http://schemas.microsoft.com/office/drawing/2014/main" id="{3AFA1D3A-5DB6-E682-0A7F-1D263CC311EB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8174955"/>
            <a:ext cx="4716000" cy="2954395"/>
          </a:xfrm>
          <a:prstGeom prst="rect">
            <a:avLst/>
          </a:prstGeom>
        </p:spPr>
      </p:pic>
      <p:sp>
        <p:nvSpPr>
          <p:cNvPr id="12" name="Rubrik 1">
            <a:extLst>
              <a:ext uri="{FF2B5EF4-FFF2-40B4-BE49-F238E27FC236}">
                <a16:creationId xmlns:a16="http://schemas.microsoft.com/office/drawing/2014/main" id="{7FF95710-5EB0-71DB-1035-80836C2A49D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10001" y="7382867"/>
            <a:ext cx="3509500" cy="936105"/>
          </a:xfrm>
        </p:spPr>
        <p:txBody>
          <a:bodyPr anchor="t">
            <a:noAutofit/>
          </a:bodyPr>
          <a:lstStyle>
            <a:lvl1pPr algn="ctr">
              <a:lnSpc>
                <a:spcPct val="75000"/>
              </a:lnSpc>
              <a:defRPr sz="10000" b="0" spc="-4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sv-SE"/>
              <a:t>98%</a:t>
            </a:r>
          </a:p>
        </p:txBody>
      </p:sp>
      <p:sp>
        <p:nvSpPr>
          <p:cNvPr id="13" name="Platshållare för text 4">
            <a:extLst>
              <a:ext uri="{FF2B5EF4-FFF2-40B4-BE49-F238E27FC236}">
                <a16:creationId xmlns:a16="http://schemas.microsoft.com/office/drawing/2014/main" id="{600EFAFC-BE92-47F5-EADA-97C416EE197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10000" y="8318972"/>
            <a:ext cx="3530672" cy="2396633"/>
          </a:xfrm>
        </p:spPr>
        <p:txBody>
          <a:bodyPr anchor="t"/>
          <a:lstStyle>
            <a:lvl1pPr marL="0" indent="0" algn="ctr">
              <a:buNone/>
              <a:defRPr sz="440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04020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4-Turkos_mör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tshållare för bild 45" descr="En bild som visar person, Människoansikte, inomhus, klädsel&#10;&#10;AI-genererat innehåll kan vara felaktigt.">
            <a:extLst>
              <a:ext uri="{FF2B5EF4-FFF2-40B4-BE49-F238E27FC236}">
                <a16:creationId xmlns:a16="http://schemas.microsoft.com/office/drawing/2014/main" id="{F1C1803F-DCE0-1160-6336-05899F754C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180000"/>
            <a:ext cx="6436800" cy="10949350"/>
          </a:xfrm>
          <a:prstGeom prst="rect">
            <a:avLst/>
          </a:prstGeom>
        </p:spPr>
      </p:pic>
      <p:pic>
        <p:nvPicPr>
          <p:cNvPr id="3" name="Platshållare för bild 49" descr="En bild som visar person, inomhus, klädsel, Människoansikte&#10;&#10;AI-genererat innehåll kan vara felaktigt.">
            <a:extLst>
              <a:ext uri="{FF2B5EF4-FFF2-40B4-BE49-F238E27FC236}">
                <a16:creationId xmlns:a16="http://schemas.microsoft.com/office/drawing/2014/main" id="{597A1890-60B6-EBBC-8CD2-E7C0D29C99B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487300" y="180000"/>
            <a:ext cx="6436800" cy="10949350"/>
          </a:xfrm>
          <a:prstGeom prst="rect">
            <a:avLst/>
          </a:prstGeom>
        </p:spPr>
      </p:pic>
      <p:pic>
        <p:nvPicPr>
          <p:cNvPr id="4" name="Platshållare för bild 47" descr="En bild som visar person, Människoansikte, klädsel, inomhus&#10;&#10;AI-genererat innehåll kan vara felaktigt.">
            <a:extLst>
              <a:ext uri="{FF2B5EF4-FFF2-40B4-BE49-F238E27FC236}">
                <a16:creationId xmlns:a16="http://schemas.microsoft.com/office/drawing/2014/main" id="{D323FB9C-4144-D389-F727-4352AE6FB78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33650" y="180000"/>
            <a:ext cx="6436800" cy="10949350"/>
          </a:xfrm>
          <a:prstGeom prst="rect">
            <a:avLst/>
          </a:prstGeom>
        </p:spPr>
      </p:pic>
      <p:grpSp>
        <p:nvGrpSpPr>
          <p:cNvPr id="24" name="Grupp 23">
            <a:extLst>
              <a:ext uri="{FF2B5EF4-FFF2-40B4-BE49-F238E27FC236}">
                <a16:creationId xmlns:a16="http://schemas.microsoft.com/office/drawing/2014/main" id="{36080757-1827-79AE-08EE-9E86E25BE3E0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25" name="Bild 24">
              <a:extLst>
                <a:ext uri="{FF2B5EF4-FFF2-40B4-BE49-F238E27FC236}">
                  <a16:creationId xmlns:a16="http://schemas.microsoft.com/office/drawing/2014/main" id="{5F083FF7-85BF-7EAE-1F71-ECDBB52444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26" name="Bild 25">
              <a:extLst>
                <a:ext uri="{FF2B5EF4-FFF2-40B4-BE49-F238E27FC236}">
                  <a16:creationId xmlns:a16="http://schemas.microsoft.com/office/drawing/2014/main" id="{31D15F89-24FB-77F4-7CF3-368E6D9187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6324977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5-Turkos_mör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tshållare för bild 45">
            <a:extLst>
              <a:ext uri="{FF2B5EF4-FFF2-40B4-BE49-F238E27FC236}">
                <a16:creationId xmlns:a16="http://schemas.microsoft.com/office/drawing/2014/main" id="{2A1EAE1D-D442-4285-FD12-0C877C5508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180000"/>
            <a:ext cx="6436800" cy="10949350"/>
          </a:xfrm>
          <a:prstGeom prst="rect">
            <a:avLst/>
          </a:prstGeom>
        </p:spPr>
      </p:pic>
      <p:pic>
        <p:nvPicPr>
          <p:cNvPr id="3" name="Platshållare för bild 24" descr="En bild som visar Människoansikte, person, klädsel, leende&#10;&#10;AI-genererat innehåll kan vara felaktigt.">
            <a:extLst>
              <a:ext uri="{FF2B5EF4-FFF2-40B4-BE49-F238E27FC236}">
                <a16:creationId xmlns:a16="http://schemas.microsoft.com/office/drawing/2014/main" id="{D8C3F761-3781-C42F-193A-8CE3DBA4626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3650" y="180000"/>
            <a:ext cx="6436800" cy="10949350"/>
          </a:xfrm>
          <a:prstGeom prst="rect">
            <a:avLst/>
          </a:prstGeom>
        </p:spPr>
      </p:pic>
      <p:pic>
        <p:nvPicPr>
          <p:cNvPr id="4" name="Platshållare för bild 22" descr="En bild som visar klädsel, person, Människoansikte, inomhus&#10;&#10;AI-genererat innehåll kan vara felaktigt.">
            <a:extLst>
              <a:ext uri="{FF2B5EF4-FFF2-40B4-BE49-F238E27FC236}">
                <a16:creationId xmlns:a16="http://schemas.microsoft.com/office/drawing/2014/main" id="{E157707D-6750-4D5E-3E6F-A9B9BBB2649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487300" y="180000"/>
            <a:ext cx="6436800" cy="10949350"/>
          </a:xfrm>
          <a:prstGeom prst="rect">
            <a:avLst/>
          </a:prstGeom>
        </p:spPr>
      </p:pic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grpSp>
        <p:nvGrpSpPr>
          <p:cNvPr id="24" name="Grupp 23">
            <a:extLst>
              <a:ext uri="{FF2B5EF4-FFF2-40B4-BE49-F238E27FC236}">
                <a16:creationId xmlns:a16="http://schemas.microsoft.com/office/drawing/2014/main" id="{36080757-1827-79AE-08EE-9E86E25BE3E0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25" name="Bild 24">
              <a:extLst>
                <a:ext uri="{FF2B5EF4-FFF2-40B4-BE49-F238E27FC236}">
                  <a16:creationId xmlns:a16="http://schemas.microsoft.com/office/drawing/2014/main" id="{5F083FF7-85BF-7EAE-1F71-ECDBB52444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26" name="Bild 25">
              <a:extLst>
                <a:ext uri="{FF2B5EF4-FFF2-40B4-BE49-F238E27FC236}">
                  <a16:creationId xmlns:a16="http://schemas.microsoft.com/office/drawing/2014/main" id="{31D15F89-24FB-77F4-7CF3-368E6D9187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6976400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rkos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grpSp>
        <p:nvGrpSpPr>
          <p:cNvPr id="12" name="Grupp 11">
            <a:extLst>
              <a:ext uri="{FF2B5EF4-FFF2-40B4-BE49-F238E27FC236}">
                <a16:creationId xmlns:a16="http://schemas.microsoft.com/office/drawing/2014/main" id="{2CD8BC74-CB05-F75D-4DA5-0A80BAEE188A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B5E8ABFF-A049-3CC3-723D-CBFA3BE938F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82540203-A0E1-AD3F-4C66-DCA08CC9C25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pic>
        <p:nvPicPr>
          <p:cNvPr id="2" name="Platshållare för bild 14" descr="En bild som visar landskap, utomhus, skogsmark, gräs&#10;&#10;AI-genererat innehåll kan vara felaktigt.">
            <a:extLst>
              <a:ext uri="{FF2B5EF4-FFF2-40B4-BE49-F238E27FC236}">
                <a16:creationId xmlns:a16="http://schemas.microsoft.com/office/drawing/2014/main" id="{01604C75-8FB2-C49F-459F-FC048AADC70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0000" y="180000"/>
            <a:ext cx="6436800" cy="10949350"/>
          </a:xfrm>
          <a:prstGeom prst="rect">
            <a:avLst/>
          </a:prstGeom>
        </p:spPr>
      </p:pic>
      <p:pic>
        <p:nvPicPr>
          <p:cNvPr id="3" name="Platshållare för bild 12">
            <a:extLst>
              <a:ext uri="{FF2B5EF4-FFF2-40B4-BE49-F238E27FC236}">
                <a16:creationId xmlns:a16="http://schemas.microsoft.com/office/drawing/2014/main" id="{E48CEAB0-4A38-0F04-D93C-E59D1964FCA1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3652" y="180000"/>
            <a:ext cx="13090449" cy="10949350"/>
          </a:xfrm>
          <a:prstGeom prst="rect">
            <a:avLst/>
          </a:prstGeom>
        </p:spPr>
      </p:pic>
      <p:grpSp>
        <p:nvGrpSpPr>
          <p:cNvPr id="5" name="Grupp 4">
            <a:extLst>
              <a:ext uri="{FF2B5EF4-FFF2-40B4-BE49-F238E27FC236}">
                <a16:creationId xmlns:a16="http://schemas.microsoft.com/office/drawing/2014/main" id="{736BE387-CF9D-AA2B-B9C6-A4D1DEC1A202}"/>
              </a:ext>
            </a:extLst>
          </p:cNvPr>
          <p:cNvGrpSpPr/>
          <p:nvPr userDrawn="1"/>
        </p:nvGrpSpPr>
        <p:grpSpPr>
          <a:xfrm>
            <a:off x="17757106" y="89672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" name="Bild 5">
              <a:extLst>
                <a:ext uri="{FF2B5EF4-FFF2-40B4-BE49-F238E27FC236}">
                  <a16:creationId xmlns:a16="http://schemas.microsoft.com/office/drawing/2014/main" id="{9AF85ED4-A15C-3B0A-08FD-6CF3A64EDD1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8259DB1C-B391-1972-93FB-8C253B77DC6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8800152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_Grafik-Vinröd_mörk_bakgrund">
    <p:bg>
      <p:bgPr>
        <a:solidFill>
          <a:schemeClr val="accent3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B5FC84A3-6718-98CF-9EE3-A8DB0F8FC6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13" name="Underrubrik 2">
            <a:extLst>
              <a:ext uri="{FF2B5EF4-FFF2-40B4-BE49-F238E27FC236}">
                <a16:creationId xmlns:a16="http://schemas.microsoft.com/office/drawing/2014/main" id="{10AF6820-499B-E3FE-4D90-926C8CD06C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grpSp>
        <p:nvGrpSpPr>
          <p:cNvPr id="44" name="Grupp 43">
            <a:extLst>
              <a:ext uri="{FF2B5EF4-FFF2-40B4-BE49-F238E27FC236}">
                <a16:creationId xmlns:a16="http://schemas.microsoft.com/office/drawing/2014/main" id="{1538AC56-7E65-723C-776F-248CC678B0A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45" name="Bild 44">
              <a:extLst>
                <a:ext uri="{FF2B5EF4-FFF2-40B4-BE49-F238E27FC236}">
                  <a16:creationId xmlns:a16="http://schemas.microsoft.com/office/drawing/2014/main" id="{7A9E031A-CC55-2EE8-9EA6-B2600A90B4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46" name="Bild 45">
              <a:extLst>
                <a:ext uri="{FF2B5EF4-FFF2-40B4-BE49-F238E27FC236}">
                  <a16:creationId xmlns:a16="http://schemas.microsoft.com/office/drawing/2014/main" id="{C6584C1A-A6D5-74D4-62AF-595A0D83C8F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pic>
        <p:nvPicPr>
          <p:cNvPr id="4" name="Bild 3">
            <a:extLst>
              <a:ext uri="{FF2B5EF4-FFF2-40B4-BE49-F238E27FC236}">
                <a16:creationId xmlns:a16="http://schemas.microsoft.com/office/drawing/2014/main" id="{CD5ED3C4-0BE5-7CD7-24AB-E690E890CC9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l="-5231" t="28360" r="55508" b="23764"/>
          <a:stretch/>
        </p:blipFill>
        <p:spPr>
          <a:xfrm>
            <a:off x="10556106" y="-1"/>
            <a:ext cx="9547994" cy="11309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04879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_Bild(Natur)-Turkos_lj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tshållare för bild 6">
            <a:extLst>
              <a:ext uri="{FF2B5EF4-FFF2-40B4-BE49-F238E27FC236}">
                <a16:creationId xmlns:a16="http://schemas.microsoft.com/office/drawing/2014/main" id="{FDB1E8E3-0398-7885-D376-40245EA594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0104100" cy="11309350"/>
          </a:xfrm>
          <a:prstGeom prst="rect">
            <a:avLst/>
          </a:prstGeom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0982EEEB-EEFF-4548-C22A-451832359681}"/>
              </a:ext>
            </a:extLst>
          </p:cNvPr>
          <p:cNvSpPr/>
          <p:nvPr userDrawn="1"/>
        </p:nvSpPr>
        <p:spPr>
          <a:xfrm>
            <a:off x="0" y="0"/>
            <a:ext cx="11924258" cy="113093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66000"/>
                </a:schemeClr>
              </a:gs>
              <a:gs pos="79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13" name="Underrubrik 2">
            <a:extLst>
              <a:ext uri="{FF2B5EF4-FFF2-40B4-BE49-F238E27FC236}">
                <a16:creationId xmlns:a16="http://schemas.microsoft.com/office/drawing/2014/main" id="{10AF6820-499B-E3FE-4D90-926C8CD06C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sp>
        <p:nvSpPr>
          <p:cNvPr id="54" name="textruta 53">
            <a:extLst>
              <a:ext uri="{FF2B5EF4-FFF2-40B4-BE49-F238E27FC236}">
                <a16:creationId xmlns:a16="http://schemas.microsoft.com/office/drawing/2014/main" id="{70A80DFD-2EF3-263F-E0D3-4F2A69095E29}"/>
              </a:ext>
            </a:extLst>
          </p:cNvPr>
          <p:cNvSpPr txBox="1"/>
          <p:nvPr userDrawn="1"/>
        </p:nvSpPr>
        <p:spPr>
          <a:xfrm>
            <a:off x="21497731" y="76324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grpSp>
        <p:nvGrpSpPr>
          <p:cNvPr id="8" name="Grupp 7">
            <a:extLst>
              <a:ext uri="{FF2B5EF4-FFF2-40B4-BE49-F238E27FC236}">
                <a16:creationId xmlns:a16="http://schemas.microsoft.com/office/drawing/2014/main" id="{1C913480-2908-8406-6E25-B7ECDA02D5E2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9" name="Bild 8">
              <a:extLst>
                <a:ext uri="{FF2B5EF4-FFF2-40B4-BE49-F238E27FC236}">
                  <a16:creationId xmlns:a16="http://schemas.microsoft.com/office/drawing/2014/main" id="{B92FEAB0-FE55-BBF5-A189-AB46908364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0" name="Bild 9">
              <a:extLst>
                <a:ext uri="{FF2B5EF4-FFF2-40B4-BE49-F238E27FC236}">
                  <a16:creationId xmlns:a16="http://schemas.microsoft.com/office/drawing/2014/main" id="{7DF4329B-88BE-F299-2070-02117A1F03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839850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Innehållsförteckning_Vinröd_mörk_Bakgrun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ACC9BDD-2A63-4704-82E4-11575AE255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742950" indent="-7429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1pPr>
            <a:lvl2pPr marL="1174950" indent="-7429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2pPr>
            <a:lvl3pPr marL="1342350" indent="-5143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3pPr>
            <a:lvl4pPr marL="1713150" indent="-5143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4pPr>
            <a:lvl5pPr marL="1969200" indent="-45720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A7763FE-5C0D-4543-80BD-2B9936FC6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830139"/>
            <a:ext cx="15840000" cy="2052000"/>
          </a:xfrm>
        </p:spPr>
        <p:txBody>
          <a:bodyPr bIns="0">
            <a:noAutofit/>
          </a:bodyPr>
          <a:lstStyle>
            <a:lvl1pPr>
              <a:buClr>
                <a:schemeClr val="bg1"/>
              </a:buClr>
              <a:defRPr sz="7200" b="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9E9CB98B-6CDA-4906-9342-37A4C0ABF2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3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742950" indent="-7429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1pPr>
            <a:lvl2pPr marL="1174950" indent="-7429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2pPr>
            <a:lvl3pPr marL="1342350" indent="-5143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3pPr>
            <a:lvl4pPr marL="1713150" indent="-5143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4pPr>
            <a:lvl5pPr marL="1969200" indent="-45720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grpSp>
        <p:nvGrpSpPr>
          <p:cNvPr id="15" name="Grupp 14">
            <a:extLst>
              <a:ext uri="{FF2B5EF4-FFF2-40B4-BE49-F238E27FC236}">
                <a16:creationId xmlns:a16="http://schemas.microsoft.com/office/drawing/2014/main" id="{018718AE-EF03-C6A8-4DF3-B1579BF0EE2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6" name="Bild 15">
              <a:extLst>
                <a:ext uri="{FF2B5EF4-FFF2-40B4-BE49-F238E27FC236}">
                  <a16:creationId xmlns:a16="http://schemas.microsoft.com/office/drawing/2014/main" id="{60DC6478-B658-B7D0-AE09-4EFBFD58BD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F74FD982-7983-7D64-D405-41229F78FE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21" name="Platshållare för datum 3">
            <a:extLst>
              <a:ext uri="{FF2B5EF4-FFF2-40B4-BE49-F238E27FC236}">
                <a16:creationId xmlns:a16="http://schemas.microsoft.com/office/drawing/2014/main" id="{1783EC63-79BB-77E8-2181-41E0C882DC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2025-06-03</a:t>
            </a:fld>
            <a:endParaRPr lang="sv-SE"/>
          </a:p>
        </p:txBody>
      </p:sp>
      <p:sp>
        <p:nvSpPr>
          <p:cNvPr id="22" name="Platshållare för bildnummer 5">
            <a:extLst>
              <a:ext uri="{FF2B5EF4-FFF2-40B4-BE49-F238E27FC236}">
                <a16:creationId xmlns:a16="http://schemas.microsoft.com/office/drawing/2014/main" id="{D1758E46-E2BA-B68B-6F52-E6C6CEAF6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23" name="Platshållare för sidfot 5">
            <a:extLst>
              <a:ext uri="{FF2B5EF4-FFF2-40B4-BE49-F238E27FC236}">
                <a16:creationId xmlns:a16="http://schemas.microsoft.com/office/drawing/2014/main" id="{F3FBF16E-2EBB-59D5-909D-2D594D131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322839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pic>
        <p:nvPicPr>
          <p:cNvPr id="5" name="Bild 4">
            <a:extLst>
              <a:ext uri="{FF2B5EF4-FFF2-40B4-BE49-F238E27FC236}">
                <a16:creationId xmlns:a16="http://schemas.microsoft.com/office/drawing/2014/main" id="{288BB84D-8752-6D1B-89BF-B3A5CE23AED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14795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_Bild(KollektivT)-Turkos_lj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bild 6">
            <a:extLst>
              <a:ext uri="{FF2B5EF4-FFF2-40B4-BE49-F238E27FC236}">
                <a16:creationId xmlns:a16="http://schemas.microsoft.com/office/drawing/2014/main" id="{6F4770BB-5AE6-BD21-6DE2-45AE006AA8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0104100" cy="11309350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31C08F13-1514-3431-EB12-102215341C30}"/>
              </a:ext>
            </a:extLst>
          </p:cNvPr>
          <p:cNvSpPr/>
          <p:nvPr userDrawn="1"/>
        </p:nvSpPr>
        <p:spPr>
          <a:xfrm>
            <a:off x="0" y="0"/>
            <a:ext cx="11924258" cy="113093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80409"/>
                </a:schemeClr>
              </a:gs>
              <a:gs pos="98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13" name="Underrubrik 2">
            <a:extLst>
              <a:ext uri="{FF2B5EF4-FFF2-40B4-BE49-F238E27FC236}">
                <a16:creationId xmlns:a16="http://schemas.microsoft.com/office/drawing/2014/main" id="{10AF6820-499B-E3FE-4D90-926C8CD06C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sp>
        <p:nvSpPr>
          <p:cNvPr id="54" name="textruta 53">
            <a:extLst>
              <a:ext uri="{FF2B5EF4-FFF2-40B4-BE49-F238E27FC236}">
                <a16:creationId xmlns:a16="http://schemas.microsoft.com/office/drawing/2014/main" id="{70A80DFD-2EF3-263F-E0D3-4F2A69095E29}"/>
              </a:ext>
            </a:extLst>
          </p:cNvPr>
          <p:cNvSpPr txBox="1"/>
          <p:nvPr userDrawn="1"/>
        </p:nvSpPr>
        <p:spPr>
          <a:xfrm>
            <a:off x="21497731" y="76324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grpSp>
        <p:nvGrpSpPr>
          <p:cNvPr id="8" name="Grupp 7">
            <a:extLst>
              <a:ext uri="{FF2B5EF4-FFF2-40B4-BE49-F238E27FC236}">
                <a16:creationId xmlns:a16="http://schemas.microsoft.com/office/drawing/2014/main" id="{1C913480-2908-8406-6E25-B7ECDA02D5E2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9" name="Bild 8">
              <a:extLst>
                <a:ext uri="{FF2B5EF4-FFF2-40B4-BE49-F238E27FC236}">
                  <a16:creationId xmlns:a16="http://schemas.microsoft.com/office/drawing/2014/main" id="{B92FEAB0-FE55-BBF5-A189-AB46908364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0" name="Bild 9">
              <a:extLst>
                <a:ext uri="{FF2B5EF4-FFF2-40B4-BE49-F238E27FC236}">
                  <a16:creationId xmlns:a16="http://schemas.microsoft.com/office/drawing/2014/main" id="{7DF4329B-88BE-F299-2070-02117A1F03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0480867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_Bild(Vård)-Turkos_lj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bild 6">
            <a:extLst>
              <a:ext uri="{FF2B5EF4-FFF2-40B4-BE49-F238E27FC236}">
                <a16:creationId xmlns:a16="http://schemas.microsoft.com/office/drawing/2014/main" id="{635DABA6-B890-B21A-8232-4AD4157CCE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50" y="0"/>
            <a:ext cx="20104100" cy="11343307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5E6A1E8C-06B6-FE84-5F23-A8DE83F11630}"/>
              </a:ext>
            </a:extLst>
          </p:cNvPr>
          <p:cNvSpPr/>
          <p:nvPr userDrawn="1"/>
        </p:nvSpPr>
        <p:spPr>
          <a:xfrm>
            <a:off x="-6350" y="0"/>
            <a:ext cx="11924258" cy="11343307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80409"/>
                </a:schemeClr>
              </a:gs>
              <a:gs pos="98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13" name="Underrubrik 2">
            <a:extLst>
              <a:ext uri="{FF2B5EF4-FFF2-40B4-BE49-F238E27FC236}">
                <a16:creationId xmlns:a16="http://schemas.microsoft.com/office/drawing/2014/main" id="{10AF6820-499B-E3FE-4D90-926C8CD06C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sp>
        <p:nvSpPr>
          <p:cNvPr id="54" name="textruta 53">
            <a:extLst>
              <a:ext uri="{FF2B5EF4-FFF2-40B4-BE49-F238E27FC236}">
                <a16:creationId xmlns:a16="http://schemas.microsoft.com/office/drawing/2014/main" id="{70A80DFD-2EF3-263F-E0D3-4F2A69095E29}"/>
              </a:ext>
            </a:extLst>
          </p:cNvPr>
          <p:cNvSpPr txBox="1"/>
          <p:nvPr userDrawn="1"/>
        </p:nvSpPr>
        <p:spPr>
          <a:xfrm>
            <a:off x="21497731" y="76324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grpSp>
        <p:nvGrpSpPr>
          <p:cNvPr id="8" name="Grupp 7">
            <a:extLst>
              <a:ext uri="{FF2B5EF4-FFF2-40B4-BE49-F238E27FC236}">
                <a16:creationId xmlns:a16="http://schemas.microsoft.com/office/drawing/2014/main" id="{1C913480-2908-8406-6E25-B7ECDA02D5E2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9" name="Bild 8">
              <a:extLst>
                <a:ext uri="{FF2B5EF4-FFF2-40B4-BE49-F238E27FC236}">
                  <a16:creationId xmlns:a16="http://schemas.microsoft.com/office/drawing/2014/main" id="{B92FEAB0-FE55-BBF5-A189-AB46908364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0" name="Bild 9">
              <a:extLst>
                <a:ext uri="{FF2B5EF4-FFF2-40B4-BE49-F238E27FC236}">
                  <a16:creationId xmlns:a16="http://schemas.microsoft.com/office/drawing/2014/main" id="{7DF4329B-88BE-F299-2070-02117A1F03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4621118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sida_Bild(Kultur)-Turkos_lj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latshållare för bild 6">
            <a:extLst>
              <a:ext uri="{FF2B5EF4-FFF2-40B4-BE49-F238E27FC236}">
                <a16:creationId xmlns:a16="http://schemas.microsoft.com/office/drawing/2014/main" id="{97523C05-9FEA-71B0-C6A5-0A55A7F023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0104100" cy="11309350"/>
          </a:xfrm>
          <a:prstGeom prst="rect">
            <a:avLst/>
          </a:prstGeom>
        </p:spPr>
      </p:pic>
      <p:sp>
        <p:nvSpPr>
          <p:cNvPr id="22" name="Rektangel 21">
            <a:extLst>
              <a:ext uri="{FF2B5EF4-FFF2-40B4-BE49-F238E27FC236}">
                <a16:creationId xmlns:a16="http://schemas.microsoft.com/office/drawing/2014/main" id="{F2755CD6-1F95-27D4-A143-7970D17E1DB9}"/>
              </a:ext>
            </a:extLst>
          </p:cNvPr>
          <p:cNvSpPr/>
          <p:nvPr userDrawn="1"/>
        </p:nvSpPr>
        <p:spPr>
          <a:xfrm>
            <a:off x="0" y="0"/>
            <a:ext cx="11924258" cy="113093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34650"/>
                </a:schemeClr>
              </a:gs>
              <a:gs pos="98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3" name="Rubrik 1">
            <a:extLst>
              <a:ext uri="{FF2B5EF4-FFF2-40B4-BE49-F238E27FC236}">
                <a16:creationId xmlns:a16="http://schemas.microsoft.com/office/drawing/2014/main" id="{5A2AD45D-3CBE-7E24-0D04-955CF27A926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24" name="Underrubrik 2">
            <a:extLst>
              <a:ext uri="{FF2B5EF4-FFF2-40B4-BE49-F238E27FC236}">
                <a16:creationId xmlns:a16="http://schemas.microsoft.com/office/drawing/2014/main" id="{3714B03F-50B6-E0F7-9AF4-BA382704BEF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grpSp>
        <p:nvGrpSpPr>
          <p:cNvPr id="25" name="Grupp 24">
            <a:extLst>
              <a:ext uri="{FF2B5EF4-FFF2-40B4-BE49-F238E27FC236}">
                <a16:creationId xmlns:a16="http://schemas.microsoft.com/office/drawing/2014/main" id="{A5231550-3430-3FF1-4A7C-D7A9275B091D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26" name="Bild 25">
              <a:extLst>
                <a:ext uri="{FF2B5EF4-FFF2-40B4-BE49-F238E27FC236}">
                  <a16:creationId xmlns:a16="http://schemas.microsoft.com/office/drawing/2014/main" id="{BBB75C86-667E-18E3-B093-096D170A34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27" name="Bild 26">
              <a:extLst>
                <a:ext uri="{FF2B5EF4-FFF2-40B4-BE49-F238E27FC236}">
                  <a16:creationId xmlns:a16="http://schemas.microsoft.com/office/drawing/2014/main" id="{480FDF88-C836-F382-41A8-3F3AD5DBAD5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0349251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sida_Vinröd_mörk_bakgrund">
    <p:bg>
      <p:bgPr>
        <a:solidFill>
          <a:schemeClr val="accent3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3061817"/>
            <a:ext cx="9360000" cy="6481290"/>
          </a:xfrm>
        </p:spPr>
        <p:txBody>
          <a:bodyPr anchor="t">
            <a:noAutofit/>
          </a:bodyPr>
          <a:lstStyle>
            <a:lvl1pPr algn="l">
              <a:lnSpc>
                <a:spcPct val="75000"/>
              </a:lnSpc>
              <a:defRPr sz="10000" b="0" spc="-400" baseline="0">
                <a:solidFill>
                  <a:schemeClr val="accent3"/>
                </a:solidFill>
              </a:defRPr>
            </a:lvl1pPr>
          </a:lstStyle>
          <a:p>
            <a:r>
              <a:rPr lang="sv-SE"/>
              <a:t>Kapitelrubrik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9BC254AF-B658-492F-D6C4-A2541B94459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42001" y="902147"/>
            <a:ext cx="9360000" cy="1584325"/>
          </a:xfrm>
        </p:spPr>
        <p:txBody>
          <a:bodyPr anchor="b"/>
          <a:lstStyle>
            <a:lvl1pPr marL="0" indent="0">
              <a:buNone/>
              <a:defRPr>
                <a:solidFill>
                  <a:schemeClr val="accent3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err="1"/>
              <a:t>Överrubrik</a:t>
            </a:r>
            <a:r>
              <a:rPr lang="en-US"/>
              <a:t> </a:t>
            </a:r>
            <a:r>
              <a:rPr lang="en-US" err="1"/>
              <a:t>kapitel</a:t>
            </a:r>
            <a:endParaRPr lang="en-US"/>
          </a:p>
        </p:txBody>
      </p:sp>
      <p:pic>
        <p:nvPicPr>
          <p:cNvPr id="2" name="Bild 1">
            <a:extLst>
              <a:ext uri="{FF2B5EF4-FFF2-40B4-BE49-F238E27FC236}">
                <a16:creationId xmlns:a16="http://schemas.microsoft.com/office/drawing/2014/main" id="{20115601-E846-C70A-34FF-AAB5D232C3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73D07759-F15F-CAAA-555B-26CF5EB6BBE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1104100" y="-1907"/>
            <a:ext cx="9000000" cy="11311257"/>
          </a:xfrm>
          <a:custGeom>
            <a:avLst/>
            <a:gdLst>
              <a:gd name="connsiteX0" fmla="*/ 7551786 w 9000000"/>
              <a:gd name="connsiteY0" fmla="*/ 8968950 h 11311257"/>
              <a:gd name="connsiteX1" fmla="*/ 6652806 w 9000000"/>
              <a:gd name="connsiteY1" fmla="*/ 9867930 h 11311257"/>
              <a:gd name="connsiteX2" fmla="*/ 6652806 w 9000000"/>
              <a:gd name="connsiteY2" fmla="*/ 10766911 h 11311257"/>
              <a:gd name="connsiteX3" fmla="*/ 7551786 w 9000000"/>
              <a:gd name="connsiteY3" fmla="*/ 10766911 h 11311257"/>
              <a:gd name="connsiteX4" fmla="*/ 8450768 w 9000000"/>
              <a:gd name="connsiteY4" fmla="*/ 9867930 h 11311257"/>
              <a:gd name="connsiteX5" fmla="*/ 7551786 w 9000000"/>
              <a:gd name="connsiteY5" fmla="*/ 8968950 h 11311257"/>
              <a:gd name="connsiteX6" fmla="*/ 0 w 9000000"/>
              <a:gd name="connsiteY6" fmla="*/ 0 h 11311257"/>
              <a:gd name="connsiteX7" fmla="*/ 9000000 w 9000000"/>
              <a:gd name="connsiteY7" fmla="*/ 0 h 11311257"/>
              <a:gd name="connsiteX8" fmla="*/ 9000000 w 9000000"/>
              <a:gd name="connsiteY8" fmla="*/ 11311257 h 11311257"/>
              <a:gd name="connsiteX9" fmla="*/ 0 w 9000000"/>
              <a:gd name="connsiteY9" fmla="*/ 11311257 h 11311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000000" h="11311257">
                <a:moveTo>
                  <a:pt x="7551786" y="8968950"/>
                </a:moveTo>
                <a:cubicBezTo>
                  <a:pt x="7055292" y="8968950"/>
                  <a:pt x="6652806" y="9371437"/>
                  <a:pt x="6652806" y="9867930"/>
                </a:cubicBezTo>
                <a:lnTo>
                  <a:pt x="6652806" y="10766911"/>
                </a:lnTo>
                <a:cubicBezTo>
                  <a:pt x="6652806" y="10766911"/>
                  <a:pt x="7551786" y="10766911"/>
                  <a:pt x="7551786" y="10766911"/>
                </a:cubicBezTo>
                <a:cubicBezTo>
                  <a:pt x="8048280" y="10766911"/>
                  <a:pt x="8450768" y="10364424"/>
                  <a:pt x="8450768" y="9867930"/>
                </a:cubicBezTo>
                <a:cubicBezTo>
                  <a:pt x="8450768" y="9371437"/>
                  <a:pt x="8048280" y="8968950"/>
                  <a:pt x="7551786" y="8968950"/>
                </a:cubicBezTo>
                <a:close/>
                <a:moveTo>
                  <a:pt x="0" y="0"/>
                </a:moveTo>
                <a:lnTo>
                  <a:pt x="9000000" y="0"/>
                </a:lnTo>
                <a:lnTo>
                  <a:pt x="9000000" y="11311257"/>
                </a:lnTo>
                <a:lnTo>
                  <a:pt x="0" y="11311257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4" name="Grupp 3">
            <a:extLst>
              <a:ext uri="{FF2B5EF4-FFF2-40B4-BE49-F238E27FC236}">
                <a16:creationId xmlns:a16="http://schemas.microsoft.com/office/drawing/2014/main" id="{DB0AE4E5-AAA5-A1D5-62A6-5D0510031524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" name="Bild 5">
              <a:extLst>
                <a:ext uri="{FF2B5EF4-FFF2-40B4-BE49-F238E27FC236}">
                  <a16:creationId xmlns:a16="http://schemas.microsoft.com/office/drawing/2014/main" id="{603B9A82-E3B3-3832-2A3A-FCC3672894A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ACABBBEF-F890-549E-8572-9E899AA7EB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4577570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itatsida_Vinröd_mörk_bakgrund">
    <p:bg>
      <p:bgPr>
        <a:solidFill>
          <a:schemeClr val="accent3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>
            <a:extLst>
              <a:ext uri="{FF2B5EF4-FFF2-40B4-BE49-F238E27FC236}">
                <a16:creationId xmlns:a16="http://schemas.microsoft.com/office/drawing/2014/main" id="{800A8904-65D5-F704-1F45-6639AF4C75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2F10B09-3181-4055-A46D-4599230801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2025-06-03</a:t>
            </a:fld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0409115-4960-4246-9D14-439564AD9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13" name="Bild 12">
            <a:extLst>
              <a:ext uri="{FF2B5EF4-FFF2-40B4-BE49-F238E27FC236}">
                <a16:creationId xmlns:a16="http://schemas.microsoft.com/office/drawing/2014/main" id="{51D9AC0B-9A28-EBC7-DE2D-75AA21BBB74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77628" t="-1566" r="-4596" b="83352"/>
          <a:stretch/>
        </p:blipFill>
        <p:spPr>
          <a:xfrm>
            <a:off x="-14479" y="7006840"/>
            <a:ext cx="5178504" cy="4302510"/>
          </a:xfrm>
          <a:prstGeom prst="rect">
            <a:avLst/>
          </a:prstGeom>
        </p:spPr>
      </p:pic>
      <p:pic>
        <p:nvPicPr>
          <p:cNvPr id="11" name="Bild 10">
            <a:extLst>
              <a:ext uri="{FF2B5EF4-FFF2-40B4-BE49-F238E27FC236}">
                <a16:creationId xmlns:a16="http://schemas.microsoft.com/office/drawing/2014/main" id="{9E5B939A-F98F-E7E0-597B-386E1E870C7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-7337" t="48723" r="80369" b="24476"/>
          <a:stretch/>
        </p:blipFill>
        <p:spPr>
          <a:xfrm>
            <a:off x="14925596" y="0"/>
            <a:ext cx="5178504" cy="6330938"/>
          </a:xfrm>
          <a:prstGeom prst="rect">
            <a:avLst/>
          </a:prstGeom>
        </p:spPr>
      </p:pic>
      <p:grpSp>
        <p:nvGrpSpPr>
          <p:cNvPr id="43" name="Grupp 42">
            <a:extLst>
              <a:ext uri="{FF2B5EF4-FFF2-40B4-BE49-F238E27FC236}">
                <a16:creationId xmlns:a16="http://schemas.microsoft.com/office/drawing/2014/main" id="{7A23552D-3732-C0B5-E1B6-21C705E2F71F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44" name="Bild 43">
              <a:extLst>
                <a:ext uri="{FF2B5EF4-FFF2-40B4-BE49-F238E27FC236}">
                  <a16:creationId xmlns:a16="http://schemas.microsoft.com/office/drawing/2014/main" id="{1CA7B898-59A2-533E-C977-9283764423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45" name="Bild 44">
              <a:extLst>
                <a:ext uri="{FF2B5EF4-FFF2-40B4-BE49-F238E27FC236}">
                  <a16:creationId xmlns:a16="http://schemas.microsoft.com/office/drawing/2014/main" id="{02EA1F93-9F6F-99CC-EA7B-54D6359002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14" name="Rubrik 1">
            <a:extLst>
              <a:ext uri="{FF2B5EF4-FFF2-40B4-BE49-F238E27FC236}">
                <a16:creationId xmlns:a16="http://schemas.microsoft.com/office/drawing/2014/main" id="{122500B5-D652-D912-9670-09854E1D46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64763" y="2414315"/>
            <a:ext cx="14560096" cy="6167560"/>
          </a:xfrm>
        </p:spPr>
        <p:txBody>
          <a:bodyPr anchor="ctr">
            <a:noAutofit/>
          </a:bodyPr>
          <a:lstStyle>
            <a:lvl1pPr algn="ctr">
              <a:defRPr sz="6000" b="0">
                <a:solidFill>
                  <a:schemeClr val="accent3"/>
                </a:solidFill>
              </a:defRPr>
            </a:lvl1pPr>
          </a:lstStyle>
          <a:p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br>
              <a:rPr lang="sv-SE"/>
            </a:br>
            <a:r>
              <a:rPr lang="sv-SE" err="1"/>
              <a:t>adipiscing</a:t>
            </a:r>
            <a:r>
              <a:rPr lang="sv-SE"/>
              <a:t> elit.  </a:t>
            </a:r>
            <a:r>
              <a:rPr lang="sv-SE" err="1"/>
              <a:t>Curabitur</a:t>
            </a:r>
            <a:r>
              <a:rPr lang="sv-SE"/>
              <a:t> </a:t>
            </a:r>
            <a:r>
              <a:rPr lang="sv-SE" err="1"/>
              <a:t>vel</a:t>
            </a:r>
            <a:r>
              <a:rPr lang="sv-SE"/>
              <a:t> ante et </a:t>
            </a:r>
            <a:r>
              <a:rPr lang="sv-SE" err="1"/>
              <a:t>orci</a:t>
            </a:r>
            <a:r>
              <a:rPr lang="sv-SE"/>
              <a:t> </a:t>
            </a:r>
            <a:r>
              <a:rPr lang="sv-SE" err="1"/>
              <a:t>eleifend</a:t>
            </a:r>
            <a:r>
              <a:rPr lang="sv-SE"/>
              <a:t>. </a:t>
            </a:r>
            <a:br>
              <a:rPr lang="sv-SE"/>
            </a:br>
            <a:r>
              <a:rPr lang="sv-SE" err="1"/>
              <a:t>Suspendisse</a:t>
            </a:r>
            <a:r>
              <a:rPr lang="sv-SE"/>
              <a:t> </a:t>
            </a:r>
            <a:r>
              <a:rPr lang="sv-SE" err="1"/>
              <a:t>potenti</a:t>
            </a:r>
            <a:r>
              <a:rPr lang="sv-SE"/>
              <a:t>. </a:t>
            </a:r>
            <a:r>
              <a:rPr lang="sv-SE" err="1"/>
              <a:t>Aenean</a:t>
            </a:r>
            <a:r>
              <a:rPr lang="sv-SE"/>
              <a:t> </a:t>
            </a:r>
            <a:r>
              <a:rPr lang="sv-SE" err="1"/>
              <a:t>tincidunt</a:t>
            </a:r>
            <a:r>
              <a:rPr lang="sv-SE"/>
              <a:t>, </a:t>
            </a:r>
            <a:r>
              <a:rPr lang="sv-SE" err="1"/>
              <a:t>magna</a:t>
            </a:r>
            <a:r>
              <a:rPr lang="sv-SE"/>
              <a:t> at </a:t>
            </a:r>
            <a:br>
              <a:rPr lang="sv-SE"/>
            </a:br>
            <a:r>
              <a:rPr lang="sv-SE" err="1"/>
              <a:t>vulputate</a:t>
            </a:r>
            <a:r>
              <a:rPr lang="sv-SE"/>
              <a:t>, </a:t>
            </a:r>
            <a:r>
              <a:rPr lang="sv-SE" err="1"/>
              <a:t>nisl</a:t>
            </a:r>
            <a:r>
              <a:rPr lang="sv-SE"/>
              <a:t> elit </a:t>
            </a:r>
            <a:r>
              <a:rPr lang="sv-SE" err="1"/>
              <a:t>luctus</a:t>
            </a:r>
            <a:r>
              <a:rPr lang="sv-SE"/>
              <a:t> </a:t>
            </a:r>
            <a:r>
              <a:rPr lang="sv-SE" err="1"/>
              <a:t>lorem</a:t>
            </a:r>
            <a:r>
              <a:rPr lang="sv-SE"/>
              <a:t>.</a:t>
            </a:r>
          </a:p>
        </p:txBody>
      </p:sp>
      <p:sp>
        <p:nvSpPr>
          <p:cNvPr id="2" name="Platshållare för sidfot 5">
            <a:extLst>
              <a:ext uri="{FF2B5EF4-FFF2-40B4-BE49-F238E27FC236}">
                <a16:creationId xmlns:a16="http://schemas.microsoft.com/office/drawing/2014/main" id="{C3C233AC-CCB6-C6D3-557E-E229A5D2D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2132455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våspaltsida_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ACC9BDD-2A63-4704-82E4-11575AE255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A7763FE-5C0D-4543-80BD-2B9936FC6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9600"/>
            <a:ext cx="15840000" cy="205200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9E9CB98B-6CDA-4906-9342-37A4C0ABF2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3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grpSp>
        <p:nvGrpSpPr>
          <p:cNvPr id="15" name="Grupp 14">
            <a:extLst>
              <a:ext uri="{FF2B5EF4-FFF2-40B4-BE49-F238E27FC236}">
                <a16:creationId xmlns:a16="http://schemas.microsoft.com/office/drawing/2014/main" id="{018718AE-EF03-C6A8-4DF3-B1579BF0EE2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6" name="Bild 15">
              <a:extLst>
                <a:ext uri="{FF2B5EF4-FFF2-40B4-BE49-F238E27FC236}">
                  <a16:creationId xmlns:a16="http://schemas.microsoft.com/office/drawing/2014/main" id="{60DC6478-B658-B7D0-AE09-4EFBFD58BD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F74FD982-7983-7D64-D405-41229F78FE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21" name="Platshållare för datum 3">
            <a:extLst>
              <a:ext uri="{FF2B5EF4-FFF2-40B4-BE49-F238E27FC236}">
                <a16:creationId xmlns:a16="http://schemas.microsoft.com/office/drawing/2014/main" id="{1783EC63-79BB-77E8-2181-41E0C882DC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2025-06-03</a:t>
            </a:fld>
            <a:endParaRPr lang="sv-SE"/>
          </a:p>
        </p:txBody>
      </p:sp>
      <p:sp>
        <p:nvSpPr>
          <p:cNvPr id="22" name="Platshållare för bildnummer 5">
            <a:extLst>
              <a:ext uri="{FF2B5EF4-FFF2-40B4-BE49-F238E27FC236}">
                <a16:creationId xmlns:a16="http://schemas.microsoft.com/office/drawing/2014/main" id="{D1758E46-E2BA-B68B-6F52-E6C6CEAF6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23" name="Platshållare för sidfot 5">
            <a:extLst>
              <a:ext uri="{FF2B5EF4-FFF2-40B4-BE49-F238E27FC236}">
                <a16:creationId xmlns:a16="http://schemas.microsoft.com/office/drawing/2014/main" id="{F3FBF16E-2EBB-59D5-909D-2D594D131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322839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3454212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Innehållsförteckning_Vinröd_mörk_Bakgrund">
    <p:bg>
      <p:bgPr>
        <a:solidFill>
          <a:schemeClr val="accent3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ACC9BDD-2A63-4704-82E4-11575AE255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742950" indent="-742950">
              <a:buClr>
                <a:schemeClr val="accent3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1pPr>
            <a:lvl2pPr marL="1174950" indent="-742950">
              <a:buClr>
                <a:schemeClr val="accent3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2pPr>
            <a:lvl3pPr marL="1342350" indent="-514350">
              <a:buClr>
                <a:schemeClr val="accent3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3pPr>
            <a:lvl4pPr marL="1713150" indent="-514350">
              <a:buClr>
                <a:schemeClr val="accent3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4pPr>
            <a:lvl5pPr marL="1969200" indent="-457200">
              <a:buClr>
                <a:schemeClr val="accent3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A7763FE-5C0D-4543-80BD-2B9936FC6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9600"/>
            <a:ext cx="15840000" cy="2052000"/>
          </a:xfrm>
        </p:spPr>
        <p:txBody>
          <a:bodyPr>
            <a:noAutofit/>
          </a:bodyPr>
          <a:lstStyle>
            <a:lvl1pPr>
              <a:buClr>
                <a:schemeClr val="bg1"/>
              </a:buClr>
              <a:defRPr sz="7200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9E9CB98B-6CDA-4906-9342-37A4C0ABF2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3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742950" indent="-742950">
              <a:buClr>
                <a:schemeClr val="accent3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1pPr>
            <a:lvl2pPr marL="1174950" indent="-742950">
              <a:buClr>
                <a:schemeClr val="accent3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2pPr>
            <a:lvl3pPr marL="1342350" indent="-514350">
              <a:buClr>
                <a:schemeClr val="accent3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3pPr>
            <a:lvl4pPr marL="1713150" indent="-514350">
              <a:buClr>
                <a:schemeClr val="accent3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4pPr>
            <a:lvl5pPr marL="1969200" indent="-457200">
              <a:buClr>
                <a:schemeClr val="accent3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21" name="Platshållare för datum 3">
            <a:extLst>
              <a:ext uri="{FF2B5EF4-FFF2-40B4-BE49-F238E27FC236}">
                <a16:creationId xmlns:a16="http://schemas.microsoft.com/office/drawing/2014/main" id="{1783EC63-79BB-77E8-2181-41E0C882DC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2025-06-03</a:t>
            </a:fld>
            <a:endParaRPr lang="sv-SE"/>
          </a:p>
        </p:txBody>
      </p:sp>
      <p:sp>
        <p:nvSpPr>
          <p:cNvPr id="22" name="Platshållare för bildnummer 5">
            <a:extLst>
              <a:ext uri="{FF2B5EF4-FFF2-40B4-BE49-F238E27FC236}">
                <a16:creationId xmlns:a16="http://schemas.microsoft.com/office/drawing/2014/main" id="{D1758E46-E2BA-B68B-6F52-E6C6CEAF6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23" name="Platshållare för sidfot 5">
            <a:extLst>
              <a:ext uri="{FF2B5EF4-FFF2-40B4-BE49-F238E27FC236}">
                <a16:creationId xmlns:a16="http://schemas.microsoft.com/office/drawing/2014/main" id="{F3FBF16E-2EBB-59D5-909D-2D594D131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322839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pic>
        <p:nvPicPr>
          <p:cNvPr id="5" name="Bild 4">
            <a:extLst>
              <a:ext uri="{FF2B5EF4-FFF2-40B4-BE49-F238E27FC236}">
                <a16:creationId xmlns:a16="http://schemas.microsoft.com/office/drawing/2014/main" id="{288BB84D-8752-6D1B-89BF-B3A5CE23AED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grpSp>
        <p:nvGrpSpPr>
          <p:cNvPr id="15" name="Grupp 14">
            <a:extLst>
              <a:ext uri="{FF2B5EF4-FFF2-40B4-BE49-F238E27FC236}">
                <a16:creationId xmlns:a16="http://schemas.microsoft.com/office/drawing/2014/main" id="{018718AE-EF03-C6A8-4DF3-B1579BF0EE2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6" name="Bild 15">
              <a:extLst>
                <a:ext uri="{FF2B5EF4-FFF2-40B4-BE49-F238E27FC236}">
                  <a16:creationId xmlns:a16="http://schemas.microsoft.com/office/drawing/2014/main" id="{60DC6478-B658-B7D0-AE09-4EFBFD58BD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F74FD982-7983-7D64-D405-41229F78FE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4197346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_och_innehåll-Turkos_lj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3E90990-52D6-401D-B150-7B54C6580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9600"/>
            <a:ext cx="15840000" cy="205200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2F10B09-3181-4055-A46D-4599230801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2025-06-03</a:t>
            </a:fld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0409115-4960-4246-9D14-439564AD9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9" name="Platshållare för innehåll 6">
            <a:extLst>
              <a:ext uri="{FF2B5EF4-FFF2-40B4-BE49-F238E27FC236}">
                <a16:creationId xmlns:a16="http://schemas.microsoft.com/office/drawing/2014/main" id="{5B488F52-9C4F-3F42-4B5D-100F22C708F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242000" y="3239092"/>
            <a:ext cx="15840000" cy="6840000"/>
          </a:xfrm>
        </p:spPr>
        <p:txBody>
          <a:bodyPr>
            <a:noAutofit/>
          </a:bodyPr>
          <a:lstStyle>
            <a:lvl1pPr marL="345600" indent="-345600">
              <a:buClr>
                <a:schemeClr val="accent3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756000" indent="-324000">
              <a:buClr>
                <a:schemeClr val="accent3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1116000" indent="-288000">
              <a:buClr>
                <a:schemeClr val="accent3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1458000" indent="-259200">
              <a:buClr>
                <a:schemeClr val="accent3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1764000" indent="-252000">
              <a:buClr>
                <a:schemeClr val="accent3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grpSp>
        <p:nvGrpSpPr>
          <p:cNvPr id="43" name="Grupp 42">
            <a:extLst>
              <a:ext uri="{FF2B5EF4-FFF2-40B4-BE49-F238E27FC236}">
                <a16:creationId xmlns:a16="http://schemas.microsoft.com/office/drawing/2014/main" id="{7A23552D-3732-C0B5-E1B6-21C705E2F71F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44" name="Bild 43">
              <a:extLst>
                <a:ext uri="{FF2B5EF4-FFF2-40B4-BE49-F238E27FC236}">
                  <a16:creationId xmlns:a16="http://schemas.microsoft.com/office/drawing/2014/main" id="{1CA7B898-59A2-533E-C977-9283764423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45" name="Bild 44">
              <a:extLst>
                <a:ext uri="{FF2B5EF4-FFF2-40B4-BE49-F238E27FC236}">
                  <a16:creationId xmlns:a16="http://schemas.microsoft.com/office/drawing/2014/main" id="{02EA1F93-9F6F-99CC-EA7B-54D6359002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3" name="Platshållare för sidfot 5">
            <a:extLst>
              <a:ext uri="{FF2B5EF4-FFF2-40B4-BE49-F238E27FC236}">
                <a16:creationId xmlns:a16="http://schemas.microsoft.com/office/drawing/2014/main" id="{71137FAD-ABC3-9EB8-4D49-7CF66C27F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322839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6480660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sida_med_bild_vänste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A8A76C47-4FA5-4279-B7ED-1F6CD04EF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318603" y="10548000"/>
            <a:ext cx="6084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68B261CB-FEFC-4868-A181-B9DE8D0EA8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53204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2DD169D-E447-4789-8673-AFA93CC4C0FC}" type="datetime1">
              <a:rPr lang="sv-SE" smtClean="0"/>
              <a:pPr/>
              <a:t>2025-06-03</a:t>
            </a:fld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0EC73F62-C798-47FE-A71E-BE7E86BC3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19804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grpSp>
        <p:nvGrpSpPr>
          <p:cNvPr id="36" name="Grupp 35">
            <a:extLst>
              <a:ext uri="{FF2B5EF4-FFF2-40B4-BE49-F238E27FC236}">
                <a16:creationId xmlns:a16="http://schemas.microsoft.com/office/drawing/2014/main" id="{0DB1CF83-948A-3C08-8F45-26B724985FBC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37" name="Bild 36">
              <a:extLst>
                <a:ext uri="{FF2B5EF4-FFF2-40B4-BE49-F238E27FC236}">
                  <a16:creationId xmlns:a16="http://schemas.microsoft.com/office/drawing/2014/main" id="{30D25779-0EE3-115C-0F10-EB3643FA9BC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38" name="Bild 37">
              <a:extLst>
                <a:ext uri="{FF2B5EF4-FFF2-40B4-BE49-F238E27FC236}">
                  <a16:creationId xmlns:a16="http://schemas.microsoft.com/office/drawing/2014/main" id="{E3E5DDCE-AC70-2774-BE28-F556695E84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13" name="Platshållare för text 2">
            <a:extLst>
              <a:ext uri="{FF2B5EF4-FFF2-40B4-BE49-F238E27FC236}">
                <a16:creationId xmlns:a16="http://schemas.microsoft.com/office/drawing/2014/main" id="{F026782C-3D7A-17F2-5918-28639A7693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826091" y="3240000"/>
            <a:ext cx="756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3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3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4" name="Rubrik 106">
            <a:extLst>
              <a:ext uri="{FF2B5EF4-FFF2-40B4-BE49-F238E27FC236}">
                <a16:creationId xmlns:a16="http://schemas.microsoft.com/office/drawing/2014/main" id="{F9F80C19-D75E-41AA-A755-74DD2587E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6091" y="759600"/>
            <a:ext cx="7560000" cy="2052000"/>
          </a:xfrm>
        </p:spPr>
        <p:txBody>
          <a:bodyPr bIns="0">
            <a:noAutofit/>
          </a:bodyPr>
          <a:lstStyle>
            <a:lvl1pPr>
              <a:defRPr sz="7200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5" name="Platshållare för bild 11">
            <a:extLst>
              <a:ext uri="{FF2B5EF4-FFF2-40B4-BE49-F238E27FC236}">
                <a16:creationId xmlns:a16="http://schemas.microsoft.com/office/drawing/2014/main" id="{BA18EB43-EC39-DEB1-4F75-6CDEE023D6E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-1907"/>
            <a:ext cx="9000000" cy="11311257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9883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sida_med_bild_höge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>
            <a:extLst>
              <a:ext uri="{FF2B5EF4-FFF2-40B4-BE49-F238E27FC236}">
                <a16:creationId xmlns:a16="http://schemas.microsoft.com/office/drawing/2014/main" id="{2371849D-5CFA-C47E-F676-A874570709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11" name="Platshållare för bild 10">
            <a:extLst>
              <a:ext uri="{FF2B5EF4-FFF2-40B4-BE49-F238E27FC236}">
                <a16:creationId xmlns:a16="http://schemas.microsoft.com/office/drawing/2014/main" id="{4BB72E08-77C3-8B82-913C-313B37DED62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1104100" y="-1907"/>
            <a:ext cx="9000000" cy="11311257"/>
          </a:xfrm>
          <a:custGeom>
            <a:avLst/>
            <a:gdLst>
              <a:gd name="connsiteX0" fmla="*/ 7551786 w 9000000"/>
              <a:gd name="connsiteY0" fmla="*/ 8968950 h 11311257"/>
              <a:gd name="connsiteX1" fmla="*/ 6652806 w 9000000"/>
              <a:gd name="connsiteY1" fmla="*/ 9867930 h 11311257"/>
              <a:gd name="connsiteX2" fmla="*/ 6652806 w 9000000"/>
              <a:gd name="connsiteY2" fmla="*/ 10766911 h 11311257"/>
              <a:gd name="connsiteX3" fmla="*/ 7551786 w 9000000"/>
              <a:gd name="connsiteY3" fmla="*/ 10766911 h 11311257"/>
              <a:gd name="connsiteX4" fmla="*/ 8450768 w 9000000"/>
              <a:gd name="connsiteY4" fmla="*/ 9867930 h 11311257"/>
              <a:gd name="connsiteX5" fmla="*/ 7551786 w 9000000"/>
              <a:gd name="connsiteY5" fmla="*/ 8968950 h 11311257"/>
              <a:gd name="connsiteX6" fmla="*/ 0 w 9000000"/>
              <a:gd name="connsiteY6" fmla="*/ 0 h 11311257"/>
              <a:gd name="connsiteX7" fmla="*/ 9000000 w 9000000"/>
              <a:gd name="connsiteY7" fmla="*/ 0 h 11311257"/>
              <a:gd name="connsiteX8" fmla="*/ 9000000 w 9000000"/>
              <a:gd name="connsiteY8" fmla="*/ 11311257 h 11311257"/>
              <a:gd name="connsiteX9" fmla="*/ 0 w 9000000"/>
              <a:gd name="connsiteY9" fmla="*/ 11311257 h 11311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000000" h="11311257">
                <a:moveTo>
                  <a:pt x="7551786" y="8968950"/>
                </a:moveTo>
                <a:cubicBezTo>
                  <a:pt x="7055292" y="8968950"/>
                  <a:pt x="6652806" y="9371437"/>
                  <a:pt x="6652806" y="9867930"/>
                </a:cubicBezTo>
                <a:lnTo>
                  <a:pt x="6652806" y="10766911"/>
                </a:lnTo>
                <a:cubicBezTo>
                  <a:pt x="6652806" y="10766911"/>
                  <a:pt x="7551786" y="10766911"/>
                  <a:pt x="7551786" y="10766911"/>
                </a:cubicBezTo>
                <a:cubicBezTo>
                  <a:pt x="8048280" y="10766911"/>
                  <a:pt x="8450768" y="10364424"/>
                  <a:pt x="8450768" y="9867930"/>
                </a:cubicBezTo>
                <a:cubicBezTo>
                  <a:pt x="8450768" y="9371437"/>
                  <a:pt x="8048280" y="8968950"/>
                  <a:pt x="7551786" y="8968950"/>
                </a:cubicBezTo>
                <a:close/>
                <a:moveTo>
                  <a:pt x="0" y="0"/>
                </a:moveTo>
                <a:lnTo>
                  <a:pt x="9000000" y="0"/>
                </a:lnTo>
                <a:lnTo>
                  <a:pt x="9000000" y="11311257"/>
                </a:lnTo>
                <a:lnTo>
                  <a:pt x="0" y="11311257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  <p:sp>
        <p:nvSpPr>
          <p:cNvPr id="6" name="Platshållare för bild 11">
            <a:extLst>
              <a:ext uri="{FF2B5EF4-FFF2-40B4-BE49-F238E27FC236}">
                <a16:creationId xmlns:a16="http://schemas.microsoft.com/office/drawing/2014/main" id="{1225C724-E477-1380-A934-93D3F53CB83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2302522" y="0"/>
            <a:ext cx="9000000" cy="11309350"/>
          </a:xfrm>
          <a:solidFill>
            <a:schemeClr val="bg1"/>
          </a:solidFill>
        </p:spPr>
        <p:txBody>
          <a:bodyPr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/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  <p:sp>
        <p:nvSpPr>
          <p:cNvPr id="7" name="Platshållare för text 2">
            <a:extLst>
              <a:ext uri="{FF2B5EF4-FFF2-40B4-BE49-F238E27FC236}">
                <a16:creationId xmlns:a16="http://schemas.microsoft.com/office/drawing/2014/main" id="{A12E0FAE-7077-6068-8382-A9095BF5B3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2000" y="3240000"/>
            <a:ext cx="864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3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3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8" name="Rubrik 106">
            <a:extLst>
              <a:ext uri="{FF2B5EF4-FFF2-40B4-BE49-F238E27FC236}">
                <a16:creationId xmlns:a16="http://schemas.microsoft.com/office/drawing/2014/main" id="{5069FD89-84A3-DA98-9D26-F0198B7F8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8131"/>
            <a:ext cx="8640000" cy="2052000"/>
          </a:xfrm>
        </p:spPr>
        <p:txBody>
          <a:bodyPr bIns="0">
            <a:noAutofit/>
          </a:bodyPr>
          <a:lstStyle>
            <a:lvl1pPr>
              <a:defRPr sz="7200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4" name="Platshållare för sidfot 2">
            <a:extLst>
              <a:ext uri="{FF2B5EF4-FFF2-40B4-BE49-F238E27FC236}">
                <a16:creationId xmlns:a16="http://schemas.microsoft.com/office/drawing/2014/main" id="{0955F523-DC9C-9A33-971C-E2A5B3FD351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757600" y="10548000"/>
            <a:ext cx="71676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5" name="Platshållare för datum 3">
            <a:extLst>
              <a:ext uri="{FF2B5EF4-FFF2-40B4-BE49-F238E27FC236}">
                <a16:creationId xmlns:a16="http://schemas.microsoft.com/office/drawing/2014/main" id="{A8609803-2BD2-EE23-740E-802C47BF7572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77503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3E1DA4E-B23A-42CD-82EE-75C65057215D}" type="datetime1">
              <a:rPr lang="sv-SE" smtClean="0"/>
              <a:pPr/>
              <a:t>2025-06-03</a:t>
            </a:fld>
            <a:endParaRPr lang="sv-SE"/>
          </a:p>
        </p:txBody>
      </p:sp>
      <p:sp>
        <p:nvSpPr>
          <p:cNvPr id="16" name="Platshållare för bildnummer 4">
            <a:extLst>
              <a:ext uri="{FF2B5EF4-FFF2-40B4-BE49-F238E27FC236}">
                <a16:creationId xmlns:a16="http://schemas.microsoft.com/office/drawing/2014/main" id="{EEDEC0E0-F968-24BA-1865-501F41159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4163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sv-SE" smtClean="0"/>
              <a:pPr/>
              <a:t>‹#›</a:t>
            </a:fld>
            <a:endParaRPr lang="sv-SE"/>
          </a:p>
        </p:txBody>
      </p:sp>
      <p:grpSp>
        <p:nvGrpSpPr>
          <p:cNvPr id="19" name="Grupp 18">
            <a:extLst>
              <a:ext uri="{FF2B5EF4-FFF2-40B4-BE49-F238E27FC236}">
                <a16:creationId xmlns:a16="http://schemas.microsoft.com/office/drawing/2014/main" id="{E2D06B91-E4F4-02B0-7B37-218258E307E9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20" name="Bild 19">
              <a:extLst>
                <a:ext uri="{FF2B5EF4-FFF2-40B4-BE49-F238E27FC236}">
                  <a16:creationId xmlns:a16="http://schemas.microsoft.com/office/drawing/2014/main" id="{7580A8A2-6AFE-4A23-58B1-D8184B5FF9B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21" name="Bild 20">
              <a:extLst>
                <a:ext uri="{FF2B5EF4-FFF2-40B4-BE49-F238E27FC236}">
                  <a16:creationId xmlns:a16="http://schemas.microsoft.com/office/drawing/2014/main" id="{79ED422F-7D66-F311-2B3F-533B72FF23E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003516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_och_innehåll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3E90990-52D6-401D-B150-7B54C6580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9600"/>
            <a:ext cx="15840000" cy="2052000"/>
          </a:xfrm>
        </p:spPr>
        <p:txBody>
          <a:bodyPr bIns="0"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2F10B09-3181-4055-A46D-4599230801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2025-06-03</a:t>
            </a:fld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0409115-4960-4246-9D14-439564AD9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9" name="Platshållare för innehåll 6">
            <a:extLst>
              <a:ext uri="{FF2B5EF4-FFF2-40B4-BE49-F238E27FC236}">
                <a16:creationId xmlns:a16="http://schemas.microsoft.com/office/drawing/2014/main" id="{5B488F52-9C4F-3F42-4B5D-100F22C708F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242000" y="3239092"/>
            <a:ext cx="15840000" cy="6840000"/>
          </a:xfrm>
        </p:spPr>
        <p:txBody>
          <a:bodyPr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grpSp>
        <p:nvGrpSpPr>
          <p:cNvPr id="43" name="Grupp 42">
            <a:extLst>
              <a:ext uri="{FF2B5EF4-FFF2-40B4-BE49-F238E27FC236}">
                <a16:creationId xmlns:a16="http://schemas.microsoft.com/office/drawing/2014/main" id="{7A23552D-3732-C0B5-E1B6-21C705E2F71F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44" name="Bild 43">
              <a:extLst>
                <a:ext uri="{FF2B5EF4-FFF2-40B4-BE49-F238E27FC236}">
                  <a16:creationId xmlns:a16="http://schemas.microsoft.com/office/drawing/2014/main" id="{1CA7B898-59A2-533E-C977-9283764423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45" name="Bild 44">
              <a:extLst>
                <a:ext uri="{FF2B5EF4-FFF2-40B4-BE49-F238E27FC236}">
                  <a16:creationId xmlns:a16="http://schemas.microsoft.com/office/drawing/2014/main" id="{02EA1F93-9F6F-99CC-EA7B-54D6359002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3" name="Platshållare för sidfot 5">
            <a:extLst>
              <a:ext uri="{FF2B5EF4-FFF2-40B4-BE49-F238E27FC236}">
                <a16:creationId xmlns:a16="http://schemas.microsoft.com/office/drawing/2014/main" id="{71137FAD-ABC3-9EB8-4D49-7CF66C27F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322839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6035046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sto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 10">
            <a:extLst>
              <a:ext uri="{FF2B5EF4-FFF2-40B4-BE49-F238E27FC236}">
                <a16:creationId xmlns:a16="http://schemas.microsoft.com/office/drawing/2014/main" id="{5FDFB973-E8EF-E17D-C0FB-867D393A7B00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2" name="Bild 11">
              <a:extLst>
                <a:ext uri="{FF2B5EF4-FFF2-40B4-BE49-F238E27FC236}">
                  <a16:creationId xmlns:a16="http://schemas.microsoft.com/office/drawing/2014/main" id="{97E4FEE6-0FF3-1C6D-1DF5-210CA699DD7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5" name="Bild 14">
              <a:extLst>
                <a:ext uri="{FF2B5EF4-FFF2-40B4-BE49-F238E27FC236}">
                  <a16:creationId xmlns:a16="http://schemas.microsoft.com/office/drawing/2014/main" id="{15545271-AD95-D88B-2106-FED669C5B0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2" name="Platshållare för innehåll 2">
            <a:extLst>
              <a:ext uri="{FF2B5EF4-FFF2-40B4-BE49-F238E27FC236}">
                <a16:creationId xmlns:a16="http://schemas.microsoft.com/office/drawing/2014/main" id="{DFF8D528-3013-8A0C-4A04-9D1407F3E0A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242000" y="2089423"/>
            <a:ext cx="15840000" cy="7920000"/>
          </a:xfrm>
          <a:solidFill>
            <a:schemeClr val="bg1">
              <a:alpha val="0"/>
            </a:schemeClr>
          </a:solidFill>
        </p:spPr>
        <p:txBody>
          <a:bodyPr anchor="ctr">
            <a:noAutofit/>
          </a:bodyPr>
          <a:lstStyle>
            <a:lvl1pPr algn="ctr">
              <a:buNone/>
              <a:defRPr sz="3200">
                <a:solidFill>
                  <a:schemeClr val="tx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på en ikon för att infoga innehåll</a:t>
            </a:r>
          </a:p>
        </p:txBody>
      </p:sp>
      <p:sp>
        <p:nvSpPr>
          <p:cNvPr id="4" name="Rubrik 12">
            <a:extLst>
              <a:ext uri="{FF2B5EF4-FFF2-40B4-BE49-F238E27FC236}">
                <a16:creationId xmlns:a16="http://schemas.microsoft.com/office/drawing/2014/main" id="{945D2D78-6FA1-D3B3-6756-7DCAA2530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3765" y="758131"/>
            <a:ext cx="15840000" cy="104326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6" name="Platshållare för datum 3">
            <a:extLst>
              <a:ext uri="{FF2B5EF4-FFF2-40B4-BE49-F238E27FC236}">
                <a16:creationId xmlns:a16="http://schemas.microsoft.com/office/drawing/2014/main" id="{F61C49C4-544E-06FF-D2D3-D6DBFB2E2F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2025-06-03</a:t>
            </a:fld>
            <a:endParaRPr lang="sv-SE"/>
          </a:p>
        </p:txBody>
      </p:sp>
      <p:sp>
        <p:nvSpPr>
          <p:cNvPr id="7" name="Platshållare för bildnummer 5">
            <a:extLst>
              <a:ext uri="{FF2B5EF4-FFF2-40B4-BE49-F238E27FC236}">
                <a16:creationId xmlns:a16="http://schemas.microsoft.com/office/drawing/2014/main" id="{2BE2F662-9F9D-61DE-18A9-9D7AC61E9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166C0C4C-8FE9-9A7B-C423-14C86646E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7600" y="10548000"/>
            <a:ext cx="143244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74768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ssida_med_bildbubbla_höge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text 2">
            <a:extLst>
              <a:ext uri="{FF2B5EF4-FFF2-40B4-BE49-F238E27FC236}">
                <a16:creationId xmlns:a16="http://schemas.microsoft.com/office/drawing/2014/main" id="{A12E0FAE-7077-6068-8382-A9095BF5B3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2000" y="3240000"/>
            <a:ext cx="828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3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3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8" name="Rubrik 106">
            <a:extLst>
              <a:ext uri="{FF2B5EF4-FFF2-40B4-BE49-F238E27FC236}">
                <a16:creationId xmlns:a16="http://schemas.microsoft.com/office/drawing/2014/main" id="{5069FD89-84A3-DA98-9D26-F0198B7F8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8131"/>
            <a:ext cx="8280000" cy="205200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CA76D545-8EEB-9CD2-2DFC-67DFCD1BC0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2025-06-03</a:t>
            </a:fld>
            <a:endParaRPr lang="sv-SE"/>
          </a:p>
        </p:txBody>
      </p:sp>
      <p:sp>
        <p:nvSpPr>
          <p:cNvPr id="3" name="Platshållare för bildnummer 5">
            <a:extLst>
              <a:ext uri="{FF2B5EF4-FFF2-40B4-BE49-F238E27FC236}">
                <a16:creationId xmlns:a16="http://schemas.microsoft.com/office/drawing/2014/main" id="{91A99BA0-7BAE-145E-E53F-6FBBD86BF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4" name="Platshållare för sidfot 5">
            <a:extLst>
              <a:ext uri="{FF2B5EF4-FFF2-40B4-BE49-F238E27FC236}">
                <a16:creationId xmlns:a16="http://schemas.microsoft.com/office/drawing/2014/main" id="{155DB2E7-956E-4BEC-C369-0056BCAFF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1" name="Platshållare för bild 10">
            <a:extLst>
              <a:ext uri="{FF2B5EF4-FFF2-40B4-BE49-F238E27FC236}">
                <a16:creationId xmlns:a16="http://schemas.microsoft.com/office/drawing/2014/main" id="{866ADBD5-CC6E-EE18-4ADC-BFD204AF4A33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0231058" y="758131"/>
            <a:ext cx="8874937" cy="9240134"/>
          </a:xfrm>
          <a:custGeom>
            <a:avLst/>
            <a:gdLst>
              <a:gd name="connsiteX0" fmla="*/ 4434141 w 8874937"/>
              <a:gd name="connsiteY0" fmla="*/ 0 h 9240134"/>
              <a:gd name="connsiteX1" fmla="*/ 8868196 w 8874937"/>
              <a:gd name="connsiteY1" fmla="*/ 4434055 h 9240134"/>
              <a:gd name="connsiteX2" fmla="*/ 8868196 w 8874937"/>
              <a:gd name="connsiteY2" fmla="*/ 4767750 h 9240134"/>
              <a:gd name="connsiteX3" fmla="*/ 8863190 w 8874937"/>
              <a:gd name="connsiteY3" fmla="*/ 8214634 h 9240134"/>
              <a:gd name="connsiteX4" fmla="*/ 8860960 w 8874937"/>
              <a:gd name="connsiteY4" fmla="*/ 8326350 h 9240134"/>
              <a:gd name="connsiteX5" fmla="*/ 8774752 w 8874937"/>
              <a:gd name="connsiteY5" fmla="*/ 8279558 h 9240134"/>
              <a:gd name="connsiteX6" fmla="*/ 8424828 w 8874937"/>
              <a:gd name="connsiteY6" fmla="*/ 8208912 h 9240134"/>
              <a:gd name="connsiteX7" fmla="*/ 7525848 w 8874937"/>
              <a:gd name="connsiteY7" fmla="*/ 9107892 h 9240134"/>
              <a:gd name="connsiteX8" fmla="*/ 7525848 w 8874937"/>
              <a:gd name="connsiteY8" fmla="*/ 9236269 h 9240134"/>
              <a:gd name="connsiteX9" fmla="*/ 6773866 w 8874937"/>
              <a:gd name="connsiteY9" fmla="*/ 9240134 h 9240134"/>
              <a:gd name="connsiteX10" fmla="*/ 5038677 w 8874937"/>
              <a:gd name="connsiteY10" fmla="*/ 9229376 h 9240134"/>
              <a:gd name="connsiteX11" fmla="*/ 86 w 8874937"/>
              <a:gd name="connsiteY11" fmla="*/ 4434055 h 9240134"/>
              <a:gd name="connsiteX12" fmla="*/ 4434141 w 8874937"/>
              <a:gd name="connsiteY12" fmla="*/ 0 h 9240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874937" h="9240134">
                <a:moveTo>
                  <a:pt x="4434141" y="0"/>
                </a:moveTo>
                <a:cubicBezTo>
                  <a:pt x="6883002" y="0"/>
                  <a:pt x="8868196" y="1985194"/>
                  <a:pt x="8868196" y="4434055"/>
                </a:cubicBezTo>
                <a:lnTo>
                  <a:pt x="8868196" y="4767750"/>
                </a:lnTo>
                <a:cubicBezTo>
                  <a:pt x="8868196" y="6757450"/>
                  <a:pt x="8886290" y="7014056"/>
                  <a:pt x="8863190" y="8214634"/>
                </a:cubicBezTo>
                <a:lnTo>
                  <a:pt x="8860960" y="8326350"/>
                </a:lnTo>
                <a:lnTo>
                  <a:pt x="8774752" y="8279558"/>
                </a:lnTo>
                <a:cubicBezTo>
                  <a:pt x="8667200" y="8234067"/>
                  <a:pt x="8548952" y="8208912"/>
                  <a:pt x="8424828" y="8208912"/>
                </a:cubicBezTo>
                <a:cubicBezTo>
                  <a:pt x="7928334" y="8208912"/>
                  <a:pt x="7525848" y="8611399"/>
                  <a:pt x="7525848" y="9107892"/>
                </a:cubicBezTo>
                <a:lnTo>
                  <a:pt x="7525848" y="9236269"/>
                </a:lnTo>
                <a:lnTo>
                  <a:pt x="6773866" y="9240134"/>
                </a:lnTo>
                <a:lnTo>
                  <a:pt x="5038677" y="9229376"/>
                </a:lnTo>
                <a:cubicBezTo>
                  <a:pt x="1640464" y="9256690"/>
                  <a:pt x="-13768" y="7327741"/>
                  <a:pt x="86" y="4434055"/>
                </a:cubicBezTo>
                <a:cubicBezTo>
                  <a:pt x="86" y="1985194"/>
                  <a:pt x="1985280" y="0"/>
                  <a:pt x="4434141" y="0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i</a:t>
            </a:r>
            <a:r>
              <a:rPr lang="en-US"/>
              <a:t> form</a:t>
            </a:r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D6A75E8D-F914-3186-0324-87748F393A58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B11B87CC-40C5-2FD9-F74C-9B92F2165A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1EFB36D1-C788-1CA8-6D83-6A03156962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7725960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ssida_med_bildbubbla_vänste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upp 67">
            <a:extLst>
              <a:ext uri="{FF2B5EF4-FFF2-40B4-BE49-F238E27FC236}">
                <a16:creationId xmlns:a16="http://schemas.microsoft.com/office/drawing/2014/main" id="{ECA9E46C-A192-E66A-A053-2D035793388F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9" name="Bild 68">
              <a:extLst>
                <a:ext uri="{FF2B5EF4-FFF2-40B4-BE49-F238E27FC236}">
                  <a16:creationId xmlns:a16="http://schemas.microsoft.com/office/drawing/2014/main" id="{26DFF6B6-BCF3-4710-9653-A2D3401BE14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0" name="Bild 69">
              <a:extLst>
                <a:ext uri="{FF2B5EF4-FFF2-40B4-BE49-F238E27FC236}">
                  <a16:creationId xmlns:a16="http://schemas.microsoft.com/office/drawing/2014/main" id="{2B9A62BA-B461-3208-3661-A04EC37019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3" name="Platshållare för bild 55">
            <a:extLst>
              <a:ext uri="{FF2B5EF4-FFF2-40B4-BE49-F238E27FC236}">
                <a16:creationId xmlns:a16="http://schemas.microsoft.com/office/drawing/2014/main" id="{89A43912-410F-9E93-0855-6EBEDBBD529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98759" y="758131"/>
            <a:ext cx="8874937" cy="9240134"/>
          </a:xfrm>
          <a:custGeom>
            <a:avLst/>
            <a:gdLst>
              <a:gd name="connsiteX0" fmla="*/ 0 w 8868110"/>
              <a:gd name="connsiteY0" fmla="*/ 4434055 h 9201805"/>
              <a:gd name="connsiteX1" fmla="*/ 4434055 w 8868110"/>
              <a:gd name="connsiteY1" fmla="*/ 0 h 9201805"/>
              <a:gd name="connsiteX2" fmla="*/ 4434055 w 8868110"/>
              <a:gd name="connsiteY2" fmla="*/ 0 h 9201805"/>
              <a:gd name="connsiteX3" fmla="*/ 8868110 w 8868110"/>
              <a:gd name="connsiteY3" fmla="*/ 4434055 h 9201805"/>
              <a:gd name="connsiteX4" fmla="*/ 8868110 w 8868110"/>
              <a:gd name="connsiteY4" fmla="*/ 4767750 h 9201805"/>
              <a:gd name="connsiteX5" fmla="*/ 4434055 w 8868110"/>
              <a:gd name="connsiteY5" fmla="*/ 9201805 h 9201805"/>
              <a:gd name="connsiteX6" fmla="*/ 4434055 w 8868110"/>
              <a:gd name="connsiteY6" fmla="*/ 9201805 h 9201805"/>
              <a:gd name="connsiteX7" fmla="*/ 0 w 8868110"/>
              <a:gd name="connsiteY7" fmla="*/ 4767750 h 9201805"/>
              <a:gd name="connsiteX8" fmla="*/ 0 w 8868110"/>
              <a:gd name="connsiteY8" fmla="*/ 4434055 h 9201805"/>
              <a:gd name="connsiteX0" fmla="*/ 0 w 8868110"/>
              <a:gd name="connsiteY0" fmla="*/ 4434055 h 9284932"/>
              <a:gd name="connsiteX1" fmla="*/ 4434055 w 8868110"/>
              <a:gd name="connsiteY1" fmla="*/ 0 h 9284932"/>
              <a:gd name="connsiteX2" fmla="*/ 4434055 w 8868110"/>
              <a:gd name="connsiteY2" fmla="*/ 0 h 9284932"/>
              <a:gd name="connsiteX3" fmla="*/ 8868110 w 8868110"/>
              <a:gd name="connsiteY3" fmla="*/ 4434055 h 9284932"/>
              <a:gd name="connsiteX4" fmla="*/ 8868110 w 8868110"/>
              <a:gd name="connsiteY4" fmla="*/ 4767750 h 9284932"/>
              <a:gd name="connsiteX5" fmla="*/ 4434055 w 8868110"/>
              <a:gd name="connsiteY5" fmla="*/ 9201805 h 9284932"/>
              <a:gd name="connsiteX6" fmla="*/ 3270273 w 8868110"/>
              <a:gd name="connsiteY6" fmla="*/ 9284932 h 9284932"/>
              <a:gd name="connsiteX7" fmla="*/ 0 w 8868110"/>
              <a:gd name="connsiteY7" fmla="*/ 4767750 h 9284932"/>
              <a:gd name="connsiteX8" fmla="*/ 0 w 8868110"/>
              <a:gd name="connsiteY8" fmla="*/ 4434055 h 9284932"/>
              <a:gd name="connsiteX0" fmla="*/ 0 w 9874717"/>
              <a:gd name="connsiteY0" fmla="*/ 4434055 h 9284932"/>
              <a:gd name="connsiteX1" fmla="*/ 4434055 w 9874717"/>
              <a:gd name="connsiteY1" fmla="*/ 0 h 9284932"/>
              <a:gd name="connsiteX2" fmla="*/ 4434055 w 9874717"/>
              <a:gd name="connsiteY2" fmla="*/ 0 h 9284932"/>
              <a:gd name="connsiteX3" fmla="*/ 8868110 w 9874717"/>
              <a:gd name="connsiteY3" fmla="*/ 4434055 h 9284932"/>
              <a:gd name="connsiteX4" fmla="*/ 8868110 w 9874717"/>
              <a:gd name="connsiteY4" fmla="*/ 4767750 h 9284932"/>
              <a:gd name="connsiteX5" fmla="*/ 8756673 w 9874717"/>
              <a:gd name="connsiteY5" fmla="*/ 9146387 h 9284932"/>
              <a:gd name="connsiteX6" fmla="*/ 3270273 w 9874717"/>
              <a:gd name="connsiteY6" fmla="*/ 9284932 h 9284932"/>
              <a:gd name="connsiteX7" fmla="*/ 0 w 9874717"/>
              <a:gd name="connsiteY7" fmla="*/ 4767750 h 9284932"/>
              <a:gd name="connsiteX8" fmla="*/ 0 w 9874717"/>
              <a:gd name="connsiteY8" fmla="*/ 4434055 h 9284932"/>
              <a:gd name="connsiteX0" fmla="*/ 0 w 9100960"/>
              <a:gd name="connsiteY0" fmla="*/ 4434055 h 9284932"/>
              <a:gd name="connsiteX1" fmla="*/ 4434055 w 9100960"/>
              <a:gd name="connsiteY1" fmla="*/ 0 h 9284932"/>
              <a:gd name="connsiteX2" fmla="*/ 4434055 w 9100960"/>
              <a:gd name="connsiteY2" fmla="*/ 0 h 9284932"/>
              <a:gd name="connsiteX3" fmla="*/ 8868110 w 9100960"/>
              <a:gd name="connsiteY3" fmla="*/ 4434055 h 9284932"/>
              <a:gd name="connsiteX4" fmla="*/ 8868110 w 9100960"/>
              <a:gd name="connsiteY4" fmla="*/ 4767750 h 9284932"/>
              <a:gd name="connsiteX5" fmla="*/ 8756673 w 9100960"/>
              <a:gd name="connsiteY5" fmla="*/ 9146387 h 9284932"/>
              <a:gd name="connsiteX6" fmla="*/ 3270273 w 9100960"/>
              <a:gd name="connsiteY6" fmla="*/ 9284932 h 9284932"/>
              <a:gd name="connsiteX7" fmla="*/ 0 w 9100960"/>
              <a:gd name="connsiteY7" fmla="*/ 4767750 h 9284932"/>
              <a:gd name="connsiteX8" fmla="*/ 0 w 9100960"/>
              <a:gd name="connsiteY8" fmla="*/ 4434055 h 9284932"/>
              <a:gd name="connsiteX0" fmla="*/ 0 w 8868110"/>
              <a:gd name="connsiteY0" fmla="*/ 4434055 h 9284932"/>
              <a:gd name="connsiteX1" fmla="*/ 4434055 w 8868110"/>
              <a:gd name="connsiteY1" fmla="*/ 0 h 9284932"/>
              <a:gd name="connsiteX2" fmla="*/ 4434055 w 8868110"/>
              <a:gd name="connsiteY2" fmla="*/ 0 h 9284932"/>
              <a:gd name="connsiteX3" fmla="*/ 8868110 w 8868110"/>
              <a:gd name="connsiteY3" fmla="*/ 4434055 h 9284932"/>
              <a:gd name="connsiteX4" fmla="*/ 8868110 w 8868110"/>
              <a:gd name="connsiteY4" fmla="*/ 4767750 h 9284932"/>
              <a:gd name="connsiteX5" fmla="*/ 8756673 w 8868110"/>
              <a:gd name="connsiteY5" fmla="*/ 9146387 h 9284932"/>
              <a:gd name="connsiteX6" fmla="*/ 3270273 w 8868110"/>
              <a:gd name="connsiteY6" fmla="*/ 9284932 h 9284932"/>
              <a:gd name="connsiteX7" fmla="*/ 0 w 8868110"/>
              <a:gd name="connsiteY7" fmla="*/ 4767750 h 9284932"/>
              <a:gd name="connsiteX8" fmla="*/ 0 w 8868110"/>
              <a:gd name="connsiteY8" fmla="*/ 4434055 h 9284932"/>
              <a:gd name="connsiteX0" fmla="*/ 0 w 8963870"/>
              <a:gd name="connsiteY0" fmla="*/ 4434055 h 9284932"/>
              <a:gd name="connsiteX1" fmla="*/ 4434055 w 8963870"/>
              <a:gd name="connsiteY1" fmla="*/ 0 h 9284932"/>
              <a:gd name="connsiteX2" fmla="*/ 4434055 w 8963870"/>
              <a:gd name="connsiteY2" fmla="*/ 0 h 9284932"/>
              <a:gd name="connsiteX3" fmla="*/ 8868110 w 8963870"/>
              <a:gd name="connsiteY3" fmla="*/ 4434055 h 9284932"/>
              <a:gd name="connsiteX4" fmla="*/ 8868110 w 8963870"/>
              <a:gd name="connsiteY4" fmla="*/ 4767750 h 9284932"/>
              <a:gd name="connsiteX5" fmla="*/ 8950637 w 8963870"/>
              <a:gd name="connsiteY5" fmla="*/ 9201805 h 9284932"/>
              <a:gd name="connsiteX6" fmla="*/ 3270273 w 8963870"/>
              <a:gd name="connsiteY6" fmla="*/ 9284932 h 9284932"/>
              <a:gd name="connsiteX7" fmla="*/ 0 w 8963870"/>
              <a:gd name="connsiteY7" fmla="*/ 4767750 h 9284932"/>
              <a:gd name="connsiteX8" fmla="*/ 0 w 8963870"/>
              <a:gd name="connsiteY8" fmla="*/ 4434055 h 9284932"/>
              <a:gd name="connsiteX0" fmla="*/ 0 w 8914489"/>
              <a:gd name="connsiteY0" fmla="*/ 4434055 h 9284932"/>
              <a:gd name="connsiteX1" fmla="*/ 4434055 w 8914489"/>
              <a:gd name="connsiteY1" fmla="*/ 0 h 9284932"/>
              <a:gd name="connsiteX2" fmla="*/ 4434055 w 8914489"/>
              <a:gd name="connsiteY2" fmla="*/ 0 h 9284932"/>
              <a:gd name="connsiteX3" fmla="*/ 8868110 w 8914489"/>
              <a:gd name="connsiteY3" fmla="*/ 4434055 h 9284932"/>
              <a:gd name="connsiteX4" fmla="*/ 8868110 w 8914489"/>
              <a:gd name="connsiteY4" fmla="*/ 4767750 h 9284932"/>
              <a:gd name="connsiteX5" fmla="*/ 8895219 w 8914489"/>
              <a:gd name="connsiteY5" fmla="*/ 9229514 h 9284932"/>
              <a:gd name="connsiteX6" fmla="*/ 3270273 w 8914489"/>
              <a:gd name="connsiteY6" fmla="*/ 9284932 h 9284932"/>
              <a:gd name="connsiteX7" fmla="*/ 0 w 8914489"/>
              <a:gd name="connsiteY7" fmla="*/ 4767750 h 9284932"/>
              <a:gd name="connsiteX8" fmla="*/ 0 w 8914489"/>
              <a:gd name="connsiteY8" fmla="*/ 4434055 h 9284932"/>
              <a:gd name="connsiteX0" fmla="*/ 0 w 8914489"/>
              <a:gd name="connsiteY0" fmla="*/ 4434055 h 9284932"/>
              <a:gd name="connsiteX1" fmla="*/ 4434055 w 8914489"/>
              <a:gd name="connsiteY1" fmla="*/ 0 h 9284932"/>
              <a:gd name="connsiteX2" fmla="*/ 4434055 w 8914489"/>
              <a:gd name="connsiteY2" fmla="*/ 0 h 9284932"/>
              <a:gd name="connsiteX3" fmla="*/ 8868110 w 8914489"/>
              <a:gd name="connsiteY3" fmla="*/ 4434055 h 9284932"/>
              <a:gd name="connsiteX4" fmla="*/ 8868110 w 8914489"/>
              <a:gd name="connsiteY4" fmla="*/ 4767750 h 9284932"/>
              <a:gd name="connsiteX5" fmla="*/ 8895219 w 8914489"/>
              <a:gd name="connsiteY5" fmla="*/ 9229514 h 9284932"/>
              <a:gd name="connsiteX6" fmla="*/ 3270273 w 8914489"/>
              <a:gd name="connsiteY6" fmla="*/ 9284932 h 9284932"/>
              <a:gd name="connsiteX7" fmla="*/ 0 w 8914489"/>
              <a:gd name="connsiteY7" fmla="*/ 4767750 h 9284932"/>
              <a:gd name="connsiteX8" fmla="*/ 0 w 8914489"/>
              <a:gd name="connsiteY8" fmla="*/ 4434055 h 9284932"/>
              <a:gd name="connsiteX0" fmla="*/ 0 w 8914489"/>
              <a:gd name="connsiteY0" fmla="*/ 4434055 h 9301964"/>
              <a:gd name="connsiteX1" fmla="*/ 4434055 w 8914489"/>
              <a:gd name="connsiteY1" fmla="*/ 0 h 9301964"/>
              <a:gd name="connsiteX2" fmla="*/ 4434055 w 8914489"/>
              <a:gd name="connsiteY2" fmla="*/ 0 h 9301964"/>
              <a:gd name="connsiteX3" fmla="*/ 8868110 w 8914489"/>
              <a:gd name="connsiteY3" fmla="*/ 4434055 h 9301964"/>
              <a:gd name="connsiteX4" fmla="*/ 8868110 w 8914489"/>
              <a:gd name="connsiteY4" fmla="*/ 4767750 h 9301964"/>
              <a:gd name="connsiteX5" fmla="*/ 8895219 w 8914489"/>
              <a:gd name="connsiteY5" fmla="*/ 9284932 h 9301964"/>
              <a:gd name="connsiteX6" fmla="*/ 3270273 w 8914489"/>
              <a:gd name="connsiteY6" fmla="*/ 9284932 h 9301964"/>
              <a:gd name="connsiteX7" fmla="*/ 0 w 8914489"/>
              <a:gd name="connsiteY7" fmla="*/ 4767750 h 9301964"/>
              <a:gd name="connsiteX8" fmla="*/ 0 w 8914489"/>
              <a:gd name="connsiteY8" fmla="*/ 4434055 h 9301964"/>
              <a:gd name="connsiteX0" fmla="*/ 0 w 8868110"/>
              <a:gd name="connsiteY0" fmla="*/ 4434055 h 9284932"/>
              <a:gd name="connsiteX1" fmla="*/ 4434055 w 8868110"/>
              <a:gd name="connsiteY1" fmla="*/ 0 h 9284932"/>
              <a:gd name="connsiteX2" fmla="*/ 4434055 w 8868110"/>
              <a:gd name="connsiteY2" fmla="*/ 0 h 9284932"/>
              <a:gd name="connsiteX3" fmla="*/ 8868110 w 8868110"/>
              <a:gd name="connsiteY3" fmla="*/ 4434055 h 9284932"/>
              <a:gd name="connsiteX4" fmla="*/ 8868110 w 8868110"/>
              <a:gd name="connsiteY4" fmla="*/ 4767750 h 9284932"/>
              <a:gd name="connsiteX5" fmla="*/ 8812092 w 8868110"/>
              <a:gd name="connsiteY5" fmla="*/ 9201805 h 9284932"/>
              <a:gd name="connsiteX6" fmla="*/ 3270273 w 8868110"/>
              <a:gd name="connsiteY6" fmla="*/ 9284932 h 9284932"/>
              <a:gd name="connsiteX7" fmla="*/ 0 w 8868110"/>
              <a:gd name="connsiteY7" fmla="*/ 4767750 h 9284932"/>
              <a:gd name="connsiteX8" fmla="*/ 0 w 8868110"/>
              <a:gd name="connsiteY8" fmla="*/ 4434055 h 9284932"/>
              <a:gd name="connsiteX0" fmla="*/ 0 w 8874851"/>
              <a:gd name="connsiteY0" fmla="*/ 4434055 h 9284932"/>
              <a:gd name="connsiteX1" fmla="*/ 4434055 w 8874851"/>
              <a:gd name="connsiteY1" fmla="*/ 0 h 9284932"/>
              <a:gd name="connsiteX2" fmla="*/ 4434055 w 8874851"/>
              <a:gd name="connsiteY2" fmla="*/ 0 h 9284932"/>
              <a:gd name="connsiteX3" fmla="*/ 8868110 w 8874851"/>
              <a:gd name="connsiteY3" fmla="*/ 4434055 h 9284932"/>
              <a:gd name="connsiteX4" fmla="*/ 8868110 w 8874851"/>
              <a:gd name="connsiteY4" fmla="*/ 4767750 h 9284932"/>
              <a:gd name="connsiteX5" fmla="*/ 8839801 w 8874851"/>
              <a:gd name="connsiteY5" fmla="*/ 9229514 h 9284932"/>
              <a:gd name="connsiteX6" fmla="*/ 3270273 w 8874851"/>
              <a:gd name="connsiteY6" fmla="*/ 9284932 h 9284932"/>
              <a:gd name="connsiteX7" fmla="*/ 0 w 8874851"/>
              <a:gd name="connsiteY7" fmla="*/ 4767750 h 9284932"/>
              <a:gd name="connsiteX8" fmla="*/ 0 w 8874851"/>
              <a:gd name="connsiteY8" fmla="*/ 4434055 h 9284932"/>
              <a:gd name="connsiteX0" fmla="*/ 0 w 8874851"/>
              <a:gd name="connsiteY0" fmla="*/ 4434055 h 9284932"/>
              <a:gd name="connsiteX1" fmla="*/ 4434055 w 8874851"/>
              <a:gd name="connsiteY1" fmla="*/ 0 h 9284932"/>
              <a:gd name="connsiteX2" fmla="*/ 4434055 w 8874851"/>
              <a:gd name="connsiteY2" fmla="*/ 0 h 9284932"/>
              <a:gd name="connsiteX3" fmla="*/ 8868110 w 8874851"/>
              <a:gd name="connsiteY3" fmla="*/ 4434055 h 9284932"/>
              <a:gd name="connsiteX4" fmla="*/ 8868110 w 8874851"/>
              <a:gd name="connsiteY4" fmla="*/ 4767750 h 9284932"/>
              <a:gd name="connsiteX5" fmla="*/ 8839801 w 8874851"/>
              <a:gd name="connsiteY5" fmla="*/ 9229514 h 9284932"/>
              <a:gd name="connsiteX6" fmla="*/ 4821982 w 8874851"/>
              <a:gd name="connsiteY6" fmla="*/ 9284932 h 9284932"/>
              <a:gd name="connsiteX7" fmla="*/ 0 w 8874851"/>
              <a:gd name="connsiteY7" fmla="*/ 4767750 h 9284932"/>
              <a:gd name="connsiteX8" fmla="*/ 0 w 8874851"/>
              <a:gd name="connsiteY8" fmla="*/ 4434055 h 9284932"/>
              <a:gd name="connsiteX0" fmla="*/ 0 w 8874851"/>
              <a:gd name="connsiteY0" fmla="*/ 4434055 h 10332012"/>
              <a:gd name="connsiteX1" fmla="*/ 4434055 w 8874851"/>
              <a:gd name="connsiteY1" fmla="*/ 0 h 10332012"/>
              <a:gd name="connsiteX2" fmla="*/ 4434055 w 8874851"/>
              <a:gd name="connsiteY2" fmla="*/ 0 h 10332012"/>
              <a:gd name="connsiteX3" fmla="*/ 8868110 w 8874851"/>
              <a:gd name="connsiteY3" fmla="*/ 4434055 h 10332012"/>
              <a:gd name="connsiteX4" fmla="*/ 8868110 w 8874851"/>
              <a:gd name="connsiteY4" fmla="*/ 4767750 h 10332012"/>
              <a:gd name="connsiteX5" fmla="*/ 8839801 w 8874851"/>
              <a:gd name="connsiteY5" fmla="*/ 9229514 h 10332012"/>
              <a:gd name="connsiteX6" fmla="*/ 4821982 w 8874851"/>
              <a:gd name="connsiteY6" fmla="*/ 9284932 h 10332012"/>
              <a:gd name="connsiteX7" fmla="*/ 2854037 w 8874851"/>
              <a:gd name="connsiteY7" fmla="*/ 9228914 h 10332012"/>
              <a:gd name="connsiteX8" fmla="*/ 0 w 8874851"/>
              <a:gd name="connsiteY8" fmla="*/ 4434055 h 10332012"/>
              <a:gd name="connsiteX0" fmla="*/ 0 w 8874851"/>
              <a:gd name="connsiteY0" fmla="*/ 4434055 h 9284932"/>
              <a:gd name="connsiteX1" fmla="*/ 4434055 w 8874851"/>
              <a:gd name="connsiteY1" fmla="*/ 0 h 9284932"/>
              <a:gd name="connsiteX2" fmla="*/ 4434055 w 8874851"/>
              <a:gd name="connsiteY2" fmla="*/ 0 h 9284932"/>
              <a:gd name="connsiteX3" fmla="*/ 8868110 w 8874851"/>
              <a:gd name="connsiteY3" fmla="*/ 4434055 h 9284932"/>
              <a:gd name="connsiteX4" fmla="*/ 8868110 w 8874851"/>
              <a:gd name="connsiteY4" fmla="*/ 4767750 h 9284932"/>
              <a:gd name="connsiteX5" fmla="*/ 8839801 w 8874851"/>
              <a:gd name="connsiteY5" fmla="*/ 9229514 h 9284932"/>
              <a:gd name="connsiteX6" fmla="*/ 4821982 w 8874851"/>
              <a:gd name="connsiteY6" fmla="*/ 9284932 h 9284932"/>
              <a:gd name="connsiteX7" fmla="*/ 2854037 w 8874851"/>
              <a:gd name="connsiteY7" fmla="*/ 9228914 h 9284932"/>
              <a:gd name="connsiteX8" fmla="*/ 0 w 8874851"/>
              <a:gd name="connsiteY8" fmla="*/ 4434055 h 9284932"/>
              <a:gd name="connsiteX0" fmla="*/ 0 w 8874851"/>
              <a:gd name="connsiteY0" fmla="*/ 4434055 h 9257223"/>
              <a:gd name="connsiteX1" fmla="*/ 4434055 w 8874851"/>
              <a:gd name="connsiteY1" fmla="*/ 0 h 9257223"/>
              <a:gd name="connsiteX2" fmla="*/ 4434055 w 8874851"/>
              <a:gd name="connsiteY2" fmla="*/ 0 h 9257223"/>
              <a:gd name="connsiteX3" fmla="*/ 8868110 w 8874851"/>
              <a:gd name="connsiteY3" fmla="*/ 4434055 h 9257223"/>
              <a:gd name="connsiteX4" fmla="*/ 8868110 w 8874851"/>
              <a:gd name="connsiteY4" fmla="*/ 4767750 h 9257223"/>
              <a:gd name="connsiteX5" fmla="*/ 8839801 w 8874851"/>
              <a:gd name="connsiteY5" fmla="*/ 9229514 h 9257223"/>
              <a:gd name="connsiteX6" fmla="*/ 5320746 w 8874851"/>
              <a:gd name="connsiteY6" fmla="*/ 9257223 h 9257223"/>
              <a:gd name="connsiteX7" fmla="*/ 2854037 w 8874851"/>
              <a:gd name="connsiteY7" fmla="*/ 9228914 h 9257223"/>
              <a:gd name="connsiteX8" fmla="*/ 0 w 8874851"/>
              <a:gd name="connsiteY8" fmla="*/ 4434055 h 9257223"/>
              <a:gd name="connsiteX0" fmla="*/ 0 w 8874851"/>
              <a:gd name="connsiteY0" fmla="*/ 4434055 h 9257223"/>
              <a:gd name="connsiteX1" fmla="*/ 4434055 w 8874851"/>
              <a:gd name="connsiteY1" fmla="*/ 0 h 9257223"/>
              <a:gd name="connsiteX2" fmla="*/ 4434055 w 8874851"/>
              <a:gd name="connsiteY2" fmla="*/ 0 h 9257223"/>
              <a:gd name="connsiteX3" fmla="*/ 8868110 w 8874851"/>
              <a:gd name="connsiteY3" fmla="*/ 4434055 h 9257223"/>
              <a:gd name="connsiteX4" fmla="*/ 8868110 w 8874851"/>
              <a:gd name="connsiteY4" fmla="*/ 4767750 h 9257223"/>
              <a:gd name="connsiteX5" fmla="*/ 8839801 w 8874851"/>
              <a:gd name="connsiteY5" fmla="*/ 9229514 h 9257223"/>
              <a:gd name="connsiteX6" fmla="*/ 5625546 w 8874851"/>
              <a:gd name="connsiteY6" fmla="*/ 9257223 h 9257223"/>
              <a:gd name="connsiteX7" fmla="*/ 2854037 w 8874851"/>
              <a:gd name="connsiteY7" fmla="*/ 9228914 h 9257223"/>
              <a:gd name="connsiteX8" fmla="*/ 0 w 8874851"/>
              <a:gd name="connsiteY8" fmla="*/ 4434055 h 9257223"/>
              <a:gd name="connsiteX0" fmla="*/ 0 w 8874851"/>
              <a:gd name="connsiteY0" fmla="*/ 4434055 h 9262733"/>
              <a:gd name="connsiteX1" fmla="*/ 4434055 w 8874851"/>
              <a:gd name="connsiteY1" fmla="*/ 0 h 9262733"/>
              <a:gd name="connsiteX2" fmla="*/ 4434055 w 8874851"/>
              <a:gd name="connsiteY2" fmla="*/ 0 h 9262733"/>
              <a:gd name="connsiteX3" fmla="*/ 8868110 w 8874851"/>
              <a:gd name="connsiteY3" fmla="*/ 4434055 h 9262733"/>
              <a:gd name="connsiteX4" fmla="*/ 8868110 w 8874851"/>
              <a:gd name="connsiteY4" fmla="*/ 4767750 h 9262733"/>
              <a:gd name="connsiteX5" fmla="*/ 8839801 w 8874851"/>
              <a:gd name="connsiteY5" fmla="*/ 9229514 h 9262733"/>
              <a:gd name="connsiteX6" fmla="*/ 5625546 w 8874851"/>
              <a:gd name="connsiteY6" fmla="*/ 9257223 h 9262733"/>
              <a:gd name="connsiteX7" fmla="*/ 2854037 w 8874851"/>
              <a:gd name="connsiteY7" fmla="*/ 9228914 h 9262733"/>
              <a:gd name="connsiteX8" fmla="*/ 0 w 8874851"/>
              <a:gd name="connsiteY8" fmla="*/ 4434055 h 9262733"/>
              <a:gd name="connsiteX0" fmla="*/ 0 w 8874851"/>
              <a:gd name="connsiteY0" fmla="*/ 4434055 h 9256267"/>
              <a:gd name="connsiteX1" fmla="*/ 4434055 w 8874851"/>
              <a:gd name="connsiteY1" fmla="*/ 0 h 9256267"/>
              <a:gd name="connsiteX2" fmla="*/ 4434055 w 8874851"/>
              <a:gd name="connsiteY2" fmla="*/ 0 h 9256267"/>
              <a:gd name="connsiteX3" fmla="*/ 8868110 w 8874851"/>
              <a:gd name="connsiteY3" fmla="*/ 4434055 h 9256267"/>
              <a:gd name="connsiteX4" fmla="*/ 8868110 w 8874851"/>
              <a:gd name="connsiteY4" fmla="*/ 4767750 h 9256267"/>
              <a:gd name="connsiteX5" fmla="*/ 8839801 w 8874851"/>
              <a:gd name="connsiteY5" fmla="*/ 9229514 h 9256267"/>
              <a:gd name="connsiteX6" fmla="*/ 5786412 w 8874851"/>
              <a:gd name="connsiteY6" fmla="*/ 9240289 h 9256267"/>
              <a:gd name="connsiteX7" fmla="*/ 2854037 w 8874851"/>
              <a:gd name="connsiteY7" fmla="*/ 9228914 h 9256267"/>
              <a:gd name="connsiteX8" fmla="*/ 0 w 8874851"/>
              <a:gd name="connsiteY8" fmla="*/ 4434055 h 9256267"/>
              <a:gd name="connsiteX0" fmla="*/ 0 w 8874851"/>
              <a:gd name="connsiteY0" fmla="*/ 4434055 h 9259340"/>
              <a:gd name="connsiteX1" fmla="*/ 4434055 w 8874851"/>
              <a:gd name="connsiteY1" fmla="*/ 0 h 9259340"/>
              <a:gd name="connsiteX2" fmla="*/ 4434055 w 8874851"/>
              <a:gd name="connsiteY2" fmla="*/ 0 h 9259340"/>
              <a:gd name="connsiteX3" fmla="*/ 8868110 w 8874851"/>
              <a:gd name="connsiteY3" fmla="*/ 4434055 h 9259340"/>
              <a:gd name="connsiteX4" fmla="*/ 8868110 w 8874851"/>
              <a:gd name="connsiteY4" fmla="*/ 4767750 h 9259340"/>
              <a:gd name="connsiteX5" fmla="*/ 8839801 w 8874851"/>
              <a:gd name="connsiteY5" fmla="*/ 9229514 h 9259340"/>
              <a:gd name="connsiteX6" fmla="*/ 5786412 w 8874851"/>
              <a:gd name="connsiteY6" fmla="*/ 9240289 h 9259340"/>
              <a:gd name="connsiteX7" fmla="*/ 2854037 w 8874851"/>
              <a:gd name="connsiteY7" fmla="*/ 9228914 h 9259340"/>
              <a:gd name="connsiteX8" fmla="*/ 0 w 8874851"/>
              <a:gd name="connsiteY8" fmla="*/ 4434055 h 9259340"/>
              <a:gd name="connsiteX0" fmla="*/ 0 w 8874851"/>
              <a:gd name="connsiteY0" fmla="*/ 4434055 h 9252922"/>
              <a:gd name="connsiteX1" fmla="*/ 4434055 w 8874851"/>
              <a:gd name="connsiteY1" fmla="*/ 0 h 9252922"/>
              <a:gd name="connsiteX2" fmla="*/ 4434055 w 8874851"/>
              <a:gd name="connsiteY2" fmla="*/ 0 h 9252922"/>
              <a:gd name="connsiteX3" fmla="*/ 8868110 w 8874851"/>
              <a:gd name="connsiteY3" fmla="*/ 4434055 h 9252922"/>
              <a:gd name="connsiteX4" fmla="*/ 8868110 w 8874851"/>
              <a:gd name="connsiteY4" fmla="*/ 4767750 h 9252922"/>
              <a:gd name="connsiteX5" fmla="*/ 8839801 w 8874851"/>
              <a:gd name="connsiteY5" fmla="*/ 9229514 h 9252922"/>
              <a:gd name="connsiteX6" fmla="*/ 5786412 w 8874851"/>
              <a:gd name="connsiteY6" fmla="*/ 9240289 h 9252922"/>
              <a:gd name="connsiteX7" fmla="*/ 2854037 w 8874851"/>
              <a:gd name="connsiteY7" fmla="*/ 9228914 h 9252922"/>
              <a:gd name="connsiteX8" fmla="*/ 0 w 8874851"/>
              <a:gd name="connsiteY8" fmla="*/ 4434055 h 9252922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54037 w 8874851"/>
              <a:gd name="connsiteY7" fmla="*/ 9228914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54037 w 8874851"/>
              <a:gd name="connsiteY7" fmla="*/ 9228914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28637 w 8874851"/>
              <a:gd name="connsiteY7" fmla="*/ 9237381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28637 w 8874851"/>
              <a:gd name="connsiteY7" fmla="*/ 9237381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28637 w 8874851"/>
              <a:gd name="connsiteY7" fmla="*/ 9237381 h 9240289"/>
              <a:gd name="connsiteX8" fmla="*/ 0 w 8874851"/>
              <a:gd name="connsiteY8" fmla="*/ 4434055 h 9240289"/>
              <a:gd name="connsiteX0" fmla="*/ 284 w 8875135"/>
              <a:gd name="connsiteY0" fmla="*/ 4434055 h 9240289"/>
              <a:gd name="connsiteX1" fmla="*/ 4434339 w 8875135"/>
              <a:gd name="connsiteY1" fmla="*/ 0 h 9240289"/>
              <a:gd name="connsiteX2" fmla="*/ 4434339 w 8875135"/>
              <a:gd name="connsiteY2" fmla="*/ 0 h 9240289"/>
              <a:gd name="connsiteX3" fmla="*/ 8868394 w 8875135"/>
              <a:gd name="connsiteY3" fmla="*/ 4434055 h 9240289"/>
              <a:gd name="connsiteX4" fmla="*/ 8868394 w 8875135"/>
              <a:gd name="connsiteY4" fmla="*/ 4767750 h 9240289"/>
              <a:gd name="connsiteX5" fmla="*/ 8840085 w 8875135"/>
              <a:gd name="connsiteY5" fmla="*/ 9229514 h 9240289"/>
              <a:gd name="connsiteX6" fmla="*/ 5786696 w 8875135"/>
              <a:gd name="connsiteY6" fmla="*/ 9240289 h 9240289"/>
              <a:gd name="connsiteX7" fmla="*/ 2828921 w 8875135"/>
              <a:gd name="connsiteY7" fmla="*/ 9237381 h 9240289"/>
              <a:gd name="connsiteX8" fmla="*/ 284 w 8875135"/>
              <a:gd name="connsiteY8" fmla="*/ 4434055 h 9240289"/>
              <a:gd name="connsiteX0" fmla="*/ 82 w 8874933"/>
              <a:gd name="connsiteY0" fmla="*/ 4434055 h 9262781"/>
              <a:gd name="connsiteX1" fmla="*/ 4434137 w 8874933"/>
              <a:gd name="connsiteY1" fmla="*/ 0 h 9262781"/>
              <a:gd name="connsiteX2" fmla="*/ 4434137 w 8874933"/>
              <a:gd name="connsiteY2" fmla="*/ 0 h 9262781"/>
              <a:gd name="connsiteX3" fmla="*/ 8868192 w 8874933"/>
              <a:gd name="connsiteY3" fmla="*/ 4434055 h 9262781"/>
              <a:gd name="connsiteX4" fmla="*/ 8868192 w 8874933"/>
              <a:gd name="connsiteY4" fmla="*/ 4767750 h 9262781"/>
              <a:gd name="connsiteX5" fmla="*/ 8839883 w 8874933"/>
              <a:gd name="connsiteY5" fmla="*/ 9229514 h 9262781"/>
              <a:gd name="connsiteX6" fmla="*/ 5786494 w 8874933"/>
              <a:gd name="connsiteY6" fmla="*/ 9240289 h 9262781"/>
              <a:gd name="connsiteX7" fmla="*/ 4107186 w 8874933"/>
              <a:gd name="connsiteY7" fmla="*/ 9262781 h 9262781"/>
              <a:gd name="connsiteX8" fmla="*/ 82 w 8874933"/>
              <a:gd name="connsiteY8" fmla="*/ 4434055 h 9262781"/>
              <a:gd name="connsiteX0" fmla="*/ 82 w 8874933"/>
              <a:gd name="connsiteY0" fmla="*/ 4434055 h 9262781"/>
              <a:gd name="connsiteX1" fmla="*/ 4434137 w 8874933"/>
              <a:gd name="connsiteY1" fmla="*/ 0 h 9262781"/>
              <a:gd name="connsiteX2" fmla="*/ 4434137 w 8874933"/>
              <a:gd name="connsiteY2" fmla="*/ 0 h 9262781"/>
              <a:gd name="connsiteX3" fmla="*/ 8868192 w 8874933"/>
              <a:gd name="connsiteY3" fmla="*/ 4434055 h 9262781"/>
              <a:gd name="connsiteX4" fmla="*/ 8868192 w 8874933"/>
              <a:gd name="connsiteY4" fmla="*/ 4767750 h 9262781"/>
              <a:gd name="connsiteX5" fmla="*/ 8839883 w 8874933"/>
              <a:gd name="connsiteY5" fmla="*/ 9229514 h 9262781"/>
              <a:gd name="connsiteX6" fmla="*/ 6599294 w 8874933"/>
              <a:gd name="connsiteY6" fmla="*/ 9231822 h 9262781"/>
              <a:gd name="connsiteX7" fmla="*/ 4107186 w 8874933"/>
              <a:gd name="connsiteY7" fmla="*/ 9262781 h 9262781"/>
              <a:gd name="connsiteX8" fmla="*/ 82 w 8874933"/>
              <a:gd name="connsiteY8" fmla="*/ 4434055 h 9262781"/>
              <a:gd name="connsiteX0" fmla="*/ 54 w 8874905"/>
              <a:gd name="connsiteY0" fmla="*/ 4434055 h 9254314"/>
              <a:gd name="connsiteX1" fmla="*/ 4434109 w 8874905"/>
              <a:gd name="connsiteY1" fmla="*/ 0 h 9254314"/>
              <a:gd name="connsiteX2" fmla="*/ 4434109 w 8874905"/>
              <a:gd name="connsiteY2" fmla="*/ 0 h 9254314"/>
              <a:gd name="connsiteX3" fmla="*/ 8868164 w 8874905"/>
              <a:gd name="connsiteY3" fmla="*/ 4434055 h 9254314"/>
              <a:gd name="connsiteX4" fmla="*/ 8868164 w 8874905"/>
              <a:gd name="connsiteY4" fmla="*/ 4767750 h 9254314"/>
              <a:gd name="connsiteX5" fmla="*/ 8839855 w 8874905"/>
              <a:gd name="connsiteY5" fmla="*/ 9229514 h 9254314"/>
              <a:gd name="connsiteX6" fmla="*/ 6599266 w 8874905"/>
              <a:gd name="connsiteY6" fmla="*/ 9231822 h 9254314"/>
              <a:gd name="connsiteX7" fmla="*/ 5046958 w 8874905"/>
              <a:gd name="connsiteY7" fmla="*/ 9254314 h 9254314"/>
              <a:gd name="connsiteX8" fmla="*/ 54 w 8874905"/>
              <a:gd name="connsiteY8" fmla="*/ 4434055 h 9254314"/>
              <a:gd name="connsiteX0" fmla="*/ 85 w 8874936"/>
              <a:gd name="connsiteY0" fmla="*/ 4434055 h 9254596"/>
              <a:gd name="connsiteX1" fmla="*/ 4434140 w 8874936"/>
              <a:gd name="connsiteY1" fmla="*/ 0 h 9254596"/>
              <a:gd name="connsiteX2" fmla="*/ 4434140 w 8874936"/>
              <a:gd name="connsiteY2" fmla="*/ 0 h 9254596"/>
              <a:gd name="connsiteX3" fmla="*/ 8868195 w 8874936"/>
              <a:gd name="connsiteY3" fmla="*/ 4434055 h 9254596"/>
              <a:gd name="connsiteX4" fmla="*/ 8868195 w 8874936"/>
              <a:gd name="connsiteY4" fmla="*/ 4767750 h 9254596"/>
              <a:gd name="connsiteX5" fmla="*/ 8839886 w 8874936"/>
              <a:gd name="connsiteY5" fmla="*/ 9229514 h 9254596"/>
              <a:gd name="connsiteX6" fmla="*/ 6599297 w 8874936"/>
              <a:gd name="connsiteY6" fmla="*/ 9231822 h 9254596"/>
              <a:gd name="connsiteX7" fmla="*/ 5046989 w 8874936"/>
              <a:gd name="connsiteY7" fmla="*/ 9254314 h 9254596"/>
              <a:gd name="connsiteX8" fmla="*/ 85 w 8874936"/>
              <a:gd name="connsiteY8" fmla="*/ 4434055 h 9254596"/>
              <a:gd name="connsiteX0" fmla="*/ 85 w 8874936"/>
              <a:gd name="connsiteY0" fmla="*/ 4434055 h 9265073"/>
              <a:gd name="connsiteX1" fmla="*/ 4434140 w 8874936"/>
              <a:gd name="connsiteY1" fmla="*/ 0 h 9265073"/>
              <a:gd name="connsiteX2" fmla="*/ 4434140 w 8874936"/>
              <a:gd name="connsiteY2" fmla="*/ 0 h 9265073"/>
              <a:gd name="connsiteX3" fmla="*/ 8868195 w 8874936"/>
              <a:gd name="connsiteY3" fmla="*/ 4434055 h 9265073"/>
              <a:gd name="connsiteX4" fmla="*/ 8868195 w 8874936"/>
              <a:gd name="connsiteY4" fmla="*/ 4767750 h 9265073"/>
              <a:gd name="connsiteX5" fmla="*/ 8839886 w 8874936"/>
              <a:gd name="connsiteY5" fmla="*/ 9229514 h 9265073"/>
              <a:gd name="connsiteX6" fmla="*/ 6674112 w 8874936"/>
              <a:gd name="connsiteY6" fmla="*/ 9265073 h 9265073"/>
              <a:gd name="connsiteX7" fmla="*/ 5046989 w 8874936"/>
              <a:gd name="connsiteY7" fmla="*/ 9254314 h 9265073"/>
              <a:gd name="connsiteX8" fmla="*/ 85 w 8874936"/>
              <a:gd name="connsiteY8" fmla="*/ 4434055 h 9265073"/>
              <a:gd name="connsiteX0" fmla="*/ 85 w 8874936"/>
              <a:gd name="connsiteY0" fmla="*/ 4434055 h 9254596"/>
              <a:gd name="connsiteX1" fmla="*/ 4434140 w 8874936"/>
              <a:gd name="connsiteY1" fmla="*/ 0 h 9254596"/>
              <a:gd name="connsiteX2" fmla="*/ 4434140 w 8874936"/>
              <a:gd name="connsiteY2" fmla="*/ 0 h 9254596"/>
              <a:gd name="connsiteX3" fmla="*/ 8868195 w 8874936"/>
              <a:gd name="connsiteY3" fmla="*/ 4434055 h 9254596"/>
              <a:gd name="connsiteX4" fmla="*/ 8868195 w 8874936"/>
              <a:gd name="connsiteY4" fmla="*/ 4767750 h 9254596"/>
              <a:gd name="connsiteX5" fmla="*/ 8839886 w 8874936"/>
              <a:gd name="connsiteY5" fmla="*/ 9229514 h 9254596"/>
              <a:gd name="connsiteX6" fmla="*/ 6682424 w 8874936"/>
              <a:gd name="connsiteY6" fmla="*/ 9240134 h 9254596"/>
              <a:gd name="connsiteX7" fmla="*/ 5046989 w 8874936"/>
              <a:gd name="connsiteY7" fmla="*/ 9254314 h 9254596"/>
              <a:gd name="connsiteX8" fmla="*/ 85 w 8874936"/>
              <a:gd name="connsiteY8" fmla="*/ 4434055 h 9254596"/>
              <a:gd name="connsiteX0" fmla="*/ 86 w 8874937"/>
              <a:gd name="connsiteY0" fmla="*/ 4434055 h 9240134"/>
              <a:gd name="connsiteX1" fmla="*/ 4434141 w 8874937"/>
              <a:gd name="connsiteY1" fmla="*/ 0 h 9240134"/>
              <a:gd name="connsiteX2" fmla="*/ 4434141 w 8874937"/>
              <a:gd name="connsiteY2" fmla="*/ 0 h 9240134"/>
              <a:gd name="connsiteX3" fmla="*/ 8868196 w 8874937"/>
              <a:gd name="connsiteY3" fmla="*/ 4434055 h 9240134"/>
              <a:gd name="connsiteX4" fmla="*/ 8868196 w 8874937"/>
              <a:gd name="connsiteY4" fmla="*/ 4767750 h 9240134"/>
              <a:gd name="connsiteX5" fmla="*/ 8839887 w 8874937"/>
              <a:gd name="connsiteY5" fmla="*/ 9229514 h 9240134"/>
              <a:gd name="connsiteX6" fmla="*/ 6682425 w 8874937"/>
              <a:gd name="connsiteY6" fmla="*/ 9240134 h 9240134"/>
              <a:gd name="connsiteX7" fmla="*/ 5038677 w 8874937"/>
              <a:gd name="connsiteY7" fmla="*/ 9229376 h 9240134"/>
              <a:gd name="connsiteX8" fmla="*/ 86 w 8874937"/>
              <a:gd name="connsiteY8" fmla="*/ 4434055 h 9240134"/>
              <a:gd name="connsiteX0" fmla="*/ 86 w 8874937"/>
              <a:gd name="connsiteY0" fmla="*/ 4434055 h 9240134"/>
              <a:gd name="connsiteX1" fmla="*/ 4434141 w 8874937"/>
              <a:gd name="connsiteY1" fmla="*/ 0 h 9240134"/>
              <a:gd name="connsiteX2" fmla="*/ 4434141 w 8874937"/>
              <a:gd name="connsiteY2" fmla="*/ 0 h 9240134"/>
              <a:gd name="connsiteX3" fmla="*/ 8868196 w 8874937"/>
              <a:gd name="connsiteY3" fmla="*/ 4434055 h 9240134"/>
              <a:gd name="connsiteX4" fmla="*/ 8868196 w 8874937"/>
              <a:gd name="connsiteY4" fmla="*/ 4767750 h 9240134"/>
              <a:gd name="connsiteX5" fmla="*/ 8839887 w 8874937"/>
              <a:gd name="connsiteY5" fmla="*/ 9229514 h 9240134"/>
              <a:gd name="connsiteX6" fmla="*/ 6682425 w 8874937"/>
              <a:gd name="connsiteY6" fmla="*/ 9240134 h 9240134"/>
              <a:gd name="connsiteX7" fmla="*/ 5038677 w 8874937"/>
              <a:gd name="connsiteY7" fmla="*/ 9229376 h 9240134"/>
              <a:gd name="connsiteX8" fmla="*/ 86 w 8874937"/>
              <a:gd name="connsiteY8" fmla="*/ 4434055 h 9240134"/>
              <a:gd name="connsiteX0" fmla="*/ 86 w 8874937"/>
              <a:gd name="connsiteY0" fmla="*/ 4434055 h 9229662"/>
              <a:gd name="connsiteX1" fmla="*/ 4434141 w 8874937"/>
              <a:gd name="connsiteY1" fmla="*/ 0 h 9229662"/>
              <a:gd name="connsiteX2" fmla="*/ 4434141 w 8874937"/>
              <a:gd name="connsiteY2" fmla="*/ 0 h 9229662"/>
              <a:gd name="connsiteX3" fmla="*/ 8868196 w 8874937"/>
              <a:gd name="connsiteY3" fmla="*/ 4434055 h 9229662"/>
              <a:gd name="connsiteX4" fmla="*/ 8868196 w 8874937"/>
              <a:gd name="connsiteY4" fmla="*/ 4767750 h 9229662"/>
              <a:gd name="connsiteX5" fmla="*/ 8839887 w 8874937"/>
              <a:gd name="connsiteY5" fmla="*/ 9229514 h 9229662"/>
              <a:gd name="connsiteX6" fmla="*/ 6707363 w 8874937"/>
              <a:gd name="connsiteY6" fmla="*/ 9223508 h 9229662"/>
              <a:gd name="connsiteX7" fmla="*/ 5038677 w 8874937"/>
              <a:gd name="connsiteY7" fmla="*/ 9229376 h 9229662"/>
              <a:gd name="connsiteX8" fmla="*/ 86 w 8874937"/>
              <a:gd name="connsiteY8" fmla="*/ 4434055 h 9229662"/>
              <a:gd name="connsiteX0" fmla="*/ 86 w 8874937"/>
              <a:gd name="connsiteY0" fmla="*/ 4434055 h 9240134"/>
              <a:gd name="connsiteX1" fmla="*/ 4434141 w 8874937"/>
              <a:gd name="connsiteY1" fmla="*/ 0 h 9240134"/>
              <a:gd name="connsiteX2" fmla="*/ 4434141 w 8874937"/>
              <a:gd name="connsiteY2" fmla="*/ 0 h 9240134"/>
              <a:gd name="connsiteX3" fmla="*/ 8868196 w 8874937"/>
              <a:gd name="connsiteY3" fmla="*/ 4434055 h 9240134"/>
              <a:gd name="connsiteX4" fmla="*/ 8868196 w 8874937"/>
              <a:gd name="connsiteY4" fmla="*/ 4767750 h 9240134"/>
              <a:gd name="connsiteX5" fmla="*/ 8839887 w 8874937"/>
              <a:gd name="connsiteY5" fmla="*/ 9229514 h 9240134"/>
              <a:gd name="connsiteX6" fmla="*/ 6773865 w 8874937"/>
              <a:gd name="connsiteY6" fmla="*/ 9240134 h 9240134"/>
              <a:gd name="connsiteX7" fmla="*/ 5038677 w 8874937"/>
              <a:gd name="connsiteY7" fmla="*/ 9229376 h 9240134"/>
              <a:gd name="connsiteX8" fmla="*/ 86 w 8874937"/>
              <a:gd name="connsiteY8" fmla="*/ 4434055 h 9240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74937" h="9240134">
                <a:moveTo>
                  <a:pt x="86" y="4434055"/>
                </a:moveTo>
                <a:cubicBezTo>
                  <a:pt x="86" y="1985194"/>
                  <a:pt x="1985280" y="0"/>
                  <a:pt x="4434141" y="0"/>
                </a:cubicBezTo>
                <a:lnTo>
                  <a:pt x="4434141" y="0"/>
                </a:lnTo>
                <a:cubicBezTo>
                  <a:pt x="6883002" y="0"/>
                  <a:pt x="8868196" y="1985194"/>
                  <a:pt x="8868196" y="4434055"/>
                </a:cubicBezTo>
                <a:lnTo>
                  <a:pt x="8868196" y="4767750"/>
                </a:lnTo>
                <a:cubicBezTo>
                  <a:pt x="8868196" y="7216611"/>
                  <a:pt x="8895605" y="7040195"/>
                  <a:pt x="8839887" y="9229514"/>
                </a:cubicBezTo>
                <a:lnTo>
                  <a:pt x="6773865" y="9240134"/>
                </a:lnTo>
                <a:lnTo>
                  <a:pt x="5038677" y="9229376"/>
                </a:lnTo>
                <a:cubicBezTo>
                  <a:pt x="1640464" y="9256690"/>
                  <a:pt x="-13768" y="7327741"/>
                  <a:pt x="86" y="4434055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i</a:t>
            </a:r>
            <a:r>
              <a:rPr lang="en-US"/>
              <a:t> form</a:t>
            </a:r>
          </a:p>
        </p:txBody>
      </p:sp>
      <p:sp>
        <p:nvSpPr>
          <p:cNvPr id="9" name="Platshållare för text 2">
            <a:extLst>
              <a:ext uri="{FF2B5EF4-FFF2-40B4-BE49-F238E27FC236}">
                <a16:creationId xmlns:a16="http://schemas.microsoft.com/office/drawing/2014/main" id="{93DE1B89-8B95-C991-FCCB-A27AE56873A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484098" y="3240000"/>
            <a:ext cx="8280000" cy="540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3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3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0" name="Rubrik 106">
            <a:extLst>
              <a:ext uri="{FF2B5EF4-FFF2-40B4-BE49-F238E27FC236}">
                <a16:creationId xmlns:a16="http://schemas.microsoft.com/office/drawing/2014/main" id="{505B7519-D4A1-65FB-10F7-68D1930A4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84098" y="758131"/>
            <a:ext cx="8280000" cy="205200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1" name="Platshållare för datum 3">
            <a:extLst>
              <a:ext uri="{FF2B5EF4-FFF2-40B4-BE49-F238E27FC236}">
                <a16:creationId xmlns:a16="http://schemas.microsoft.com/office/drawing/2014/main" id="{D1922A11-6FDC-5954-DA22-3452A9DB20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2025-06-03</a:t>
            </a:fld>
            <a:endParaRPr lang="sv-SE"/>
          </a:p>
        </p:txBody>
      </p:sp>
      <p:sp>
        <p:nvSpPr>
          <p:cNvPr id="12" name="Platshållare för bildnummer 5">
            <a:extLst>
              <a:ext uri="{FF2B5EF4-FFF2-40B4-BE49-F238E27FC236}">
                <a16:creationId xmlns:a16="http://schemas.microsoft.com/office/drawing/2014/main" id="{197927D5-8C5F-1843-FA9D-B3EFCC39E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3" name="Platshållare för sidfot 5">
            <a:extLst>
              <a:ext uri="{FF2B5EF4-FFF2-40B4-BE49-F238E27FC236}">
                <a16:creationId xmlns:a16="http://schemas.microsoft.com/office/drawing/2014/main" id="{B3977587-313F-F007-1750-653BB1B32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2596390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bild_topp-Vinröd_mörk">
    <p:bg>
      <p:bgPr>
        <a:solidFill>
          <a:schemeClr val="accent3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10">
            <a:extLst>
              <a:ext uri="{FF2B5EF4-FFF2-40B4-BE49-F238E27FC236}">
                <a16:creationId xmlns:a16="http://schemas.microsoft.com/office/drawing/2014/main" id="{9EEE50AE-AD45-C8EB-F181-3EB97FB885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D949564A-5379-F559-CBE7-FF45D034D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2025-06-03</a:t>
            </a:fld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FCB456D6-7B98-AEDE-1A87-17C52A7F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BB4F6B91-E7D3-255D-44BF-7F3E3534B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B57E4DDF-B89B-3B5E-4B7A-22A918DDF8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20104100" cy="3654425"/>
          </a:xfrm>
          <a:custGeom>
            <a:avLst/>
            <a:gdLst>
              <a:gd name="connsiteX0" fmla="*/ 18655886 w 20104100"/>
              <a:gd name="connsiteY0" fmla="*/ 927212 h 3654425"/>
              <a:gd name="connsiteX1" fmla="*/ 17756906 w 20104100"/>
              <a:gd name="connsiteY1" fmla="*/ 1826192 h 3654425"/>
              <a:gd name="connsiteX2" fmla="*/ 17756906 w 20104100"/>
              <a:gd name="connsiteY2" fmla="*/ 2725173 h 3654425"/>
              <a:gd name="connsiteX3" fmla="*/ 18655886 w 20104100"/>
              <a:gd name="connsiteY3" fmla="*/ 2725173 h 3654425"/>
              <a:gd name="connsiteX4" fmla="*/ 19554868 w 20104100"/>
              <a:gd name="connsiteY4" fmla="*/ 1826192 h 3654425"/>
              <a:gd name="connsiteX5" fmla="*/ 18655886 w 20104100"/>
              <a:gd name="connsiteY5" fmla="*/ 927212 h 3654425"/>
              <a:gd name="connsiteX6" fmla="*/ 0 w 20104100"/>
              <a:gd name="connsiteY6" fmla="*/ 0 h 3654425"/>
              <a:gd name="connsiteX7" fmla="*/ 20104100 w 20104100"/>
              <a:gd name="connsiteY7" fmla="*/ 0 h 3654425"/>
              <a:gd name="connsiteX8" fmla="*/ 20104100 w 20104100"/>
              <a:gd name="connsiteY8" fmla="*/ 3654425 h 3654425"/>
              <a:gd name="connsiteX9" fmla="*/ 0 w 20104100"/>
              <a:gd name="connsiteY9" fmla="*/ 3654425 h 365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3654425">
                <a:moveTo>
                  <a:pt x="18655886" y="927212"/>
                </a:moveTo>
                <a:cubicBezTo>
                  <a:pt x="18159392" y="927212"/>
                  <a:pt x="17756906" y="1329699"/>
                  <a:pt x="17756906" y="1826192"/>
                </a:cubicBezTo>
                <a:lnTo>
                  <a:pt x="17756906" y="2725173"/>
                </a:lnTo>
                <a:cubicBezTo>
                  <a:pt x="17756906" y="2725173"/>
                  <a:pt x="18655886" y="2725173"/>
                  <a:pt x="18655886" y="2725173"/>
                </a:cubicBezTo>
                <a:cubicBezTo>
                  <a:pt x="19152380" y="2725173"/>
                  <a:pt x="19554868" y="2322686"/>
                  <a:pt x="19554868" y="1826192"/>
                </a:cubicBezTo>
                <a:cubicBezTo>
                  <a:pt x="19554868" y="1329699"/>
                  <a:pt x="19152380" y="927212"/>
                  <a:pt x="18655886" y="927212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3654425"/>
                </a:lnTo>
                <a:lnTo>
                  <a:pt x="0" y="36544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5519E575-451D-56AC-BC70-3C69451708E5}"/>
              </a:ext>
            </a:extLst>
          </p:cNvPr>
          <p:cNvGrpSpPr/>
          <p:nvPr userDrawn="1"/>
        </p:nvGrpSpPr>
        <p:grpSpPr>
          <a:xfrm>
            <a:off x="17756906" y="928800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1CA28C7F-94DF-0464-FFCE-B92D1B1157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E9A26804-8171-4C87-EA39-D7D02C505C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AA2C7EF-B9AA-2DA8-8610-4F53E94D0A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986" y="574150"/>
            <a:ext cx="6984776" cy="2664000"/>
          </a:xfrm>
        </p:spPr>
        <p:txBody>
          <a:bodyPr anchor="ctr"/>
          <a:lstStyle>
            <a:lvl1pPr marL="0" indent="0">
              <a:lnSpc>
                <a:spcPts val="5400"/>
              </a:lnSpc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</a:t>
            </a:r>
            <a:br>
              <a:rPr lang="sv-SE"/>
            </a:br>
            <a:r>
              <a:rPr lang="sv-SE"/>
              <a:t>mall för rubrikformat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810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bild_topp_och_text-Vinröd_mörk">
    <p:bg>
      <p:bgPr>
        <a:solidFill>
          <a:schemeClr val="accent3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10">
            <a:extLst>
              <a:ext uri="{FF2B5EF4-FFF2-40B4-BE49-F238E27FC236}">
                <a16:creationId xmlns:a16="http://schemas.microsoft.com/office/drawing/2014/main" id="{9EEE50AE-AD45-C8EB-F181-3EB97FB885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D949564A-5379-F559-CBE7-FF45D034D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2025-06-03</a:t>
            </a:fld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FCB456D6-7B98-AEDE-1A87-17C52A7F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BB4F6B91-E7D3-255D-44BF-7F3E3534B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B57E4DDF-B89B-3B5E-4B7A-22A918DDF8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20104100" cy="3654425"/>
          </a:xfrm>
          <a:custGeom>
            <a:avLst/>
            <a:gdLst>
              <a:gd name="connsiteX0" fmla="*/ 18655886 w 20104100"/>
              <a:gd name="connsiteY0" fmla="*/ 927212 h 3654425"/>
              <a:gd name="connsiteX1" fmla="*/ 17756906 w 20104100"/>
              <a:gd name="connsiteY1" fmla="*/ 1826192 h 3654425"/>
              <a:gd name="connsiteX2" fmla="*/ 17756906 w 20104100"/>
              <a:gd name="connsiteY2" fmla="*/ 2725173 h 3654425"/>
              <a:gd name="connsiteX3" fmla="*/ 18655886 w 20104100"/>
              <a:gd name="connsiteY3" fmla="*/ 2725173 h 3654425"/>
              <a:gd name="connsiteX4" fmla="*/ 19554868 w 20104100"/>
              <a:gd name="connsiteY4" fmla="*/ 1826192 h 3654425"/>
              <a:gd name="connsiteX5" fmla="*/ 18655886 w 20104100"/>
              <a:gd name="connsiteY5" fmla="*/ 927212 h 3654425"/>
              <a:gd name="connsiteX6" fmla="*/ 0 w 20104100"/>
              <a:gd name="connsiteY6" fmla="*/ 0 h 3654425"/>
              <a:gd name="connsiteX7" fmla="*/ 20104100 w 20104100"/>
              <a:gd name="connsiteY7" fmla="*/ 0 h 3654425"/>
              <a:gd name="connsiteX8" fmla="*/ 20104100 w 20104100"/>
              <a:gd name="connsiteY8" fmla="*/ 3654425 h 3654425"/>
              <a:gd name="connsiteX9" fmla="*/ 0 w 20104100"/>
              <a:gd name="connsiteY9" fmla="*/ 3654425 h 365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3654425">
                <a:moveTo>
                  <a:pt x="18655886" y="927212"/>
                </a:moveTo>
                <a:cubicBezTo>
                  <a:pt x="18159392" y="927212"/>
                  <a:pt x="17756906" y="1329699"/>
                  <a:pt x="17756906" y="1826192"/>
                </a:cubicBezTo>
                <a:lnTo>
                  <a:pt x="17756906" y="2725173"/>
                </a:lnTo>
                <a:cubicBezTo>
                  <a:pt x="17756906" y="2725173"/>
                  <a:pt x="18655886" y="2725173"/>
                  <a:pt x="18655886" y="2725173"/>
                </a:cubicBezTo>
                <a:cubicBezTo>
                  <a:pt x="19152380" y="2725173"/>
                  <a:pt x="19554868" y="2322686"/>
                  <a:pt x="19554868" y="1826192"/>
                </a:cubicBezTo>
                <a:cubicBezTo>
                  <a:pt x="19554868" y="1329699"/>
                  <a:pt x="19152380" y="927212"/>
                  <a:pt x="18655886" y="927212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3654425"/>
                </a:lnTo>
                <a:lnTo>
                  <a:pt x="0" y="36544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5519E575-451D-56AC-BC70-3C69451708E5}"/>
              </a:ext>
            </a:extLst>
          </p:cNvPr>
          <p:cNvGrpSpPr/>
          <p:nvPr userDrawn="1"/>
        </p:nvGrpSpPr>
        <p:grpSpPr>
          <a:xfrm>
            <a:off x="17756906" y="928800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1CA28C7F-94DF-0464-FFCE-B92D1B1157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E9A26804-8171-4C87-EA39-D7D02C505C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AA2C7EF-B9AA-2DA8-8610-4F53E94D0A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986" y="574150"/>
            <a:ext cx="6984776" cy="2664000"/>
          </a:xfrm>
        </p:spPr>
        <p:txBody>
          <a:bodyPr anchor="ctr"/>
          <a:lstStyle>
            <a:lvl1pPr marL="0" indent="0">
              <a:lnSpc>
                <a:spcPts val="5400"/>
              </a:lnSpc>
              <a:spcAft>
                <a:spcPts val="2300"/>
              </a:spcAft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</a:t>
            </a:r>
            <a:br>
              <a:rPr lang="sv-SE"/>
            </a:br>
            <a:r>
              <a:rPr lang="sv-SE"/>
              <a:t>mall för rubrikformat</a:t>
            </a:r>
            <a:endParaRPr lang="en-US"/>
          </a:p>
        </p:txBody>
      </p:sp>
      <p:sp>
        <p:nvSpPr>
          <p:cNvPr id="7" name="Platshållare för text 4">
            <a:extLst>
              <a:ext uri="{FF2B5EF4-FFF2-40B4-BE49-F238E27FC236}">
                <a16:creationId xmlns:a16="http://schemas.microsoft.com/office/drawing/2014/main" id="{94F67A0E-E56A-0E7E-0659-639FB34E41E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37665" y="4767725"/>
            <a:ext cx="16108695" cy="5364000"/>
          </a:xfrm>
        </p:spPr>
        <p:txBody>
          <a:bodyPr/>
          <a:lstStyle>
            <a:lvl1pPr marL="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1pPr>
            <a:lvl2pPr>
              <a:buClr>
                <a:schemeClr val="accent3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3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3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1796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bild_topp_och_text-Vit-Turkos_lj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D949564A-5379-F559-CBE7-FF45D034D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2025-06-03</a:t>
            </a:fld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FCB456D6-7B98-AEDE-1A87-17C52A7F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BB4F6B91-E7D3-255D-44BF-7F3E3534B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B57E4DDF-B89B-3B5E-4B7A-22A918DDF8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20104100" cy="3654425"/>
          </a:xfrm>
          <a:custGeom>
            <a:avLst/>
            <a:gdLst>
              <a:gd name="connsiteX0" fmla="*/ 18655886 w 20104100"/>
              <a:gd name="connsiteY0" fmla="*/ 927212 h 3654425"/>
              <a:gd name="connsiteX1" fmla="*/ 17756906 w 20104100"/>
              <a:gd name="connsiteY1" fmla="*/ 1826192 h 3654425"/>
              <a:gd name="connsiteX2" fmla="*/ 17756906 w 20104100"/>
              <a:gd name="connsiteY2" fmla="*/ 2725173 h 3654425"/>
              <a:gd name="connsiteX3" fmla="*/ 18655886 w 20104100"/>
              <a:gd name="connsiteY3" fmla="*/ 2725173 h 3654425"/>
              <a:gd name="connsiteX4" fmla="*/ 19554868 w 20104100"/>
              <a:gd name="connsiteY4" fmla="*/ 1826192 h 3654425"/>
              <a:gd name="connsiteX5" fmla="*/ 18655886 w 20104100"/>
              <a:gd name="connsiteY5" fmla="*/ 927212 h 3654425"/>
              <a:gd name="connsiteX6" fmla="*/ 0 w 20104100"/>
              <a:gd name="connsiteY6" fmla="*/ 0 h 3654425"/>
              <a:gd name="connsiteX7" fmla="*/ 20104100 w 20104100"/>
              <a:gd name="connsiteY7" fmla="*/ 0 h 3654425"/>
              <a:gd name="connsiteX8" fmla="*/ 20104100 w 20104100"/>
              <a:gd name="connsiteY8" fmla="*/ 3654425 h 3654425"/>
              <a:gd name="connsiteX9" fmla="*/ 0 w 20104100"/>
              <a:gd name="connsiteY9" fmla="*/ 3654425 h 365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3654425">
                <a:moveTo>
                  <a:pt x="18655886" y="927212"/>
                </a:moveTo>
                <a:cubicBezTo>
                  <a:pt x="18159392" y="927212"/>
                  <a:pt x="17756906" y="1329699"/>
                  <a:pt x="17756906" y="1826192"/>
                </a:cubicBezTo>
                <a:lnTo>
                  <a:pt x="17756906" y="2725173"/>
                </a:lnTo>
                <a:cubicBezTo>
                  <a:pt x="17756906" y="2725173"/>
                  <a:pt x="18655886" y="2725173"/>
                  <a:pt x="18655886" y="2725173"/>
                </a:cubicBezTo>
                <a:cubicBezTo>
                  <a:pt x="19152380" y="2725173"/>
                  <a:pt x="19554868" y="2322686"/>
                  <a:pt x="19554868" y="1826192"/>
                </a:cubicBezTo>
                <a:cubicBezTo>
                  <a:pt x="19554868" y="1329699"/>
                  <a:pt x="19152380" y="927212"/>
                  <a:pt x="18655886" y="927212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3654425"/>
                </a:lnTo>
                <a:lnTo>
                  <a:pt x="0" y="36544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/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5519E575-451D-56AC-BC70-3C69451708E5}"/>
              </a:ext>
            </a:extLst>
          </p:cNvPr>
          <p:cNvGrpSpPr/>
          <p:nvPr userDrawn="1"/>
        </p:nvGrpSpPr>
        <p:grpSpPr>
          <a:xfrm>
            <a:off x="17756906" y="928800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1CA28C7F-94DF-0464-FFCE-B92D1B1157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E9A26804-8171-4C87-EA39-D7D02C505C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AA2C7EF-B9AA-2DA8-8610-4F53E94D0A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986" y="574150"/>
            <a:ext cx="6984776" cy="2664000"/>
          </a:xfrm>
        </p:spPr>
        <p:txBody>
          <a:bodyPr anchor="ctr"/>
          <a:lstStyle>
            <a:lvl1pPr marL="0" indent="0">
              <a:lnSpc>
                <a:spcPts val="5400"/>
              </a:lnSpc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</a:t>
            </a:r>
            <a:br>
              <a:rPr lang="sv-SE"/>
            </a:br>
            <a:r>
              <a:rPr lang="sv-SE"/>
              <a:t>mall för rubrikformat</a:t>
            </a:r>
            <a:endParaRPr lang="en-US"/>
          </a:p>
        </p:txBody>
      </p:sp>
      <p:sp>
        <p:nvSpPr>
          <p:cNvPr id="7" name="Platshållare för text 4">
            <a:extLst>
              <a:ext uri="{FF2B5EF4-FFF2-40B4-BE49-F238E27FC236}">
                <a16:creationId xmlns:a16="http://schemas.microsoft.com/office/drawing/2014/main" id="{94F67A0E-E56A-0E7E-0659-639FB34E41E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37665" y="4767725"/>
            <a:ext cx="16108695" cy="5364000"/>
          </a:xfrm>
        </p:spPr>
        <p:txBody>
          <a:bodyPr/>
          <a:lstStyle>
            <a:lvl1pPr marL="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1pPr>
            <a:lvl2pPr>
              <a:buClr>
                <a:schemeClr val="accent3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3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3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4702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ida_helsida-Vinröd_mörk">
    <p:bg>
      <p:bgPr>
        <a:solidFill>
          <a:schemeClr val="accent3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4">
            <a:extLst>
              <a:ext uri="{FF2B5EF4-FFF2-40B4-BE49-F238E27FC236}">
                <a16:creationId xmlns:a16="http://schemas.microsoft.com/office/drawing/2014/main" id="{07EDFFC4-C176-64E9-9298-AD68EDB49D1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0" y="-1"/>
            <a:ext cx="20104100" cy="11309351"/>
          </a:xfrm>
          <a:custGeom>
            <a:avLst/>
            <a:gdLst>
              <a:gd name="connsiteX0" fmla="*/ 18655886 w 20104100"/>
              <a:gd name="connsiteY0" fmla="*/ 8967044 h 11309351"/>
              <a:gd name="connsiteX1" fmla="*/ 17756906 w 20104100"/>
              <a:gd name="connsiteY1" fmla="*/ 9866024 h 11309351"/>
              <a:gd name="connsiteX2" fmla="*/ 17756906 w 20104100"/>
              <a:gd name="connsiteY2" fmla="*/ 10765005 h 11309351"/>
              <a:gd name="connsiteX3" fmla="*/ 18655886 w 20104100"/>
              <a:gd name="connsiteY3" fmla="*/ 10765005 h 11309351"/>
              <a:gd name="connsiteX4" fmla="*/ 19554868 w 20104100"/>
              <a:gd name="connsiteY4" fmla="*/ 9866024 h 11309351"/>
              <a:gd name="connsiteX5" fmla="*/ 18655886 w 20104100"/>
              <a:gd name="connsiteY5" fmla="*/ 8967044 h 11309351"/>
              <a:gd name="connsiteX6" fmla="*/ 0 w 20104100"/>
              <a:gd name="connsiteY6" fmla="*/ 0 h 11309351"/>
              <a:gd name="connsiteX7" fmla="*/ 20104100 w 20104100"/>
              <a:gd name="connsiteY7" fmla="*/ 0 h 11309351"/>
              <a:gd name="connsiteX8" fmla="*/ 20104100 w 20104100"/>
              <a:gd name="connsiteY8" fmla="*/ 11309351 h 11309351"/>
              <a:gd name="connsiteX9" fmla="*/ 0 w 20104100"/>
              <a:gd name="connsiteY9" fmla="*/ 11309351 h 11309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11309351">
                <a:moveTo>
                  <a:pt x="18655886" y="8967044"/>
                </a:moveTo>
                <a:cubicBezTo>
                  <a:pt x="18159392" y="8967044"/>
                  <a:pt x="17756906" y="9369531"/>
                  <a:pt x="17756906" y="9866024"/>
                </a:cubicBezTo>
                <a:lnTo>
                  <a:pt x="17756906" y="10765005"/>
                </a:lnTo>
                <a:cubicBezTo>
                  <a:pt x="17756906" y="10765005"/>
                  <a:pt x="18655886" y="10765005"/>
                  <a:pt x="18655886" y="10765005"/>
                </a:cubicBezTo>
                <a:cubicBezTo>
                  <a:pt x="19152380" y="10765005"/>
                  <a:pt x="19554868" y="10362518"/>
                  <a:pt x="19554868" y="9866024"/>
                </a:cubicBezTo>
                <a:cubicBezTo>
                  <a:pt x="19554868" y="9369531"/>
                  <a:pt x="19152380" y="8967044"/>
                  <a:pt x="18655886" y="8967044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11309351"/>
                </a:lnTo>
                <a:lnTo>
                  <a:pt x="0" y="11309351"/>
                </a:lnTo>
                <a:close/>
              </a:path>
            </a:pathLst>
          </a:custGeom>
          <a:solidFill>
            <a:schemeClr val="accent3">
              <a:alpha val="5000"/>
            </a:schemeClr>
          </a:solidFill>
        </p:spPr>
        <p:txBody>
          <a:bodyPr wrap="square" anchor="ctr">
            <a:noAutofit/>
          </a:bodyPr>
          <a:lstStyle>
            <a:lvl1pPr algn="ctr">
              <a:buNone/>
              <a:defRPr sz="3200">
                <a:solidFill>
                  <a:schemeClr val="tx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på en ikon för att infoga innehåll</a:t>
            </a:r>
          </a:p>
        </p:txBody>
      </p:sp>
      <p:pic>
        <p:nvPicPr>
          <p:cNvPr id="11" name="Bild 10">
            <a:extLst>
              <a:ext uri="{FF2B5EF4-FFF2-40B4-BE49-F238E27FC236}">
                <a16:creationId xmlns:a16="http://schemas.microsoft.com/office/drawing/2014/main" id="{9EEE50AE-AD45-C8EB-F181-3EB97FB885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grpSp>
        <p:nvGrpSpPr>
          <p:cNvPr id="16" name="Grupp 15">
            <a:extLst>
              <a:ext uri="{FF2B5EF4-FFF2-40B4-BE49-F238E27FC236}">
                <a16:creationId xmlns:a16="http://schemas.microsoft.com/office/drawing/2014/main" id="{E7C7BFDF-15BB-A35D-182B-71E482DB79E0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D13F18B1-ED24-8397-C568-DD94D6B23E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8" name="Bild 17">
              <a:extLst>
                <a:ext uri="{FF2B5EF4-FFF2-40B4-BE49-F238E27FC236}">
                  <a16:creationId xmlns:a16="http://schemas.microsoft.com/office/drawing/2014/main" id="{87208784-4141-09D3-D660-A2268386B8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5" name="Platshållare för datum 3">
            <a:extLst>
              <a:ext uri="{FF2B5EF4-FFF2-40B4-BE49-F238E27FC236}">
                <a16:creationId xmlns:a16="http://schemas.microsoft.com/office/drawing/2014/main" id="{B3A71AB9-AAA7-E78A-F77A-D1A10EB26A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2025-06-03</a:t>
            </a:fld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DB22D6F3-33C1-5574-70A2-85ADD2CEF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7" name="Platshållare för sidfot 5">
            <a:extLst>
              <a:ext uri="{FF2B5EF4-FFF2-40B4-BE49-F238E27FC236}">
                <a16:creationId xmlns:a16="http://schemas.microsoft.com/office/drawing/2014/main" id="{A02E07FB-A8EC-6B08-D352-1681F3F6E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544497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1_med_text-Turkos_ljus">
    <p:bg>
      <p:bgPr>
        <a:solidFill>
          <a:schemeClr val="accent3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 12">
            <a:extLst>
              <a:ext uri="{FF2B5EF4-FFF2-40B4-BE49-F238E27FC236}">
                <a16:creationId xmlns:a16="http://schemas.microsoft.com/office/drawing/2014/main" id="{576BB817-1EAA-44C8-A93D-028CF1AA92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136C45F4-5A3A-B353-8B3A-6433B352CE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302400" y="6377390"/>
            <a:ext cx="5279848" cy="1005477"/>
          </a:xfrm>
        </p:spPr>
        <p:txBody>
          <a:bodyPr anchor="t">
            <a:noAutofit/>
          </a:bodyPr>
          <a:lstStyle>
            <a:lvl1pPr algn="ctr">
              <a:lnSpc>
                <a:spcPct val="75000"/>
              </a:lnSpc>
              <a:defRPr sz="10000" b="0" spc="-400" baseline="0">
                <a:solidFill>
                  <a:schemeClr val="accent3"/>
                </a:solidFill>
                <a:latin typeface="+mj-lt"/>
              </a:defRPr>
            </a:lvl1pPr>
          </a:lstStyle>
          <a:p>
            <a:r>
              <a:rPr lang="sv-SE"/>
              <a:t>100%</a:t>
            </a:r>
          </a:p>
        </p:txBody>
      </p:sp>
      <p:sp>
        <p:nvSpPr>
          <p:cNvPr id="4" name="Platshållare för text 4">
            <a:extLst>
              <a:ext uri="{FF2B5EF4-FFF2-40B4-BE49-F238E27FC236}">
                <a16:creationId xmlns:a16="http://schemas.microsoft.com/office/drawing/2014/main" id="{88D93A17-5D27-9173-DE8F-75232BA67DC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302400" y="7454875"/>
            <a:ext cx="5311700" cy="2880320"/>
          </a:xfrm>
        </p:spPr>
        <p:txBody>
          <a:bodyPr anchor="t"/>
          <a:lstStyle>
            <a:lvl1pPr marL="0" indent="0" algn="ctr">
              <a:buNone/>
              <a:defRPr sz="5400">
                <a:solidFill>
                  <a:schemeClr val="accent3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br>
              <a:rPr lang="sv-SE"/>
            </a:b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</a:t>
            </a:r>
            <a:endParaRPr lang="en-US"/>
          </a:p>
        </p:txBody>
      </p:sp>
      <p:grpSp>
        <p:nvGrpSpPr>
          <p:cNvPr id="6" name="Grupp 5">
            <a:extLst>
              <a:ext uri="{FF2B5EF4-FFF2-40B4-BE49-F238E27FC236}">
                <a16:creationId xmlns:a16="http://schemas.microsoft.com/office/drawing/2014/main" id="{8905EC65-8650-70B3-60D1-3E1ABCA0D806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11FBA0C9-6BFF-B8AD-A3F5-12DDCE3121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8" name="Bild 7">
              <a:extLst>
                <a:ext uri="{FF2B5EF4-FFF2-40B4-BE49-F238E27FC236}">
                  <a16:creationId xmlns:a16="http://schemas.microsoft.com/office/drawing/2014/main" id="{228F8573-1D0A-2F1D-9164-0EFB361C27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pic>
        <p:nvPicPr>
          <p:cNvPr id="3" name="Platshållare för bild 19">
            <a:extLst>
              <a:ext uri="{FF2B5EF4-FFF2-40B4-BE49-F238E27FC236}">
                <a16:creationId xmlns:a16="http://schemas.microsoft.com/office/drawing/2014/main" id="{A0274350-8D2F-EF0E-2CC3-C942CB76572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180000"/>
            <a:ext cx="4716000" cy="3996000"/>
          </a:xfrm>
          <a:prstGeom prst="rect">
            <a:avLst/>
          </a:prstGeom>
        </p:spPr>
      </p:pic>
      <p:pic>
        <p:nvPicPr>
          <p:cNvPr id="5" name="Platshållare för bild 13">
            <a:extLst>
              <a:ext uri="{FF2B5EF4-FFF2-40B4-BE49-F238E27FC236}">
                <a16:creationId xmlns:a16="http://schemas.microsoft.com/office/drawing/2014/main" id="{9F012126-928D-82F4-7FE1-7F5A70DA3501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4359600"/>
            <a:ext cx="4716000" cy="676975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latshållare för bild 15">
            <a:extLst>
              <a:ext uri="{FF2B5EF4-FFF2-40B4-BE49-F238E27FC236}">
                <a16:creationId xmlns:a16="http://schemas.microsoft.com/office/drawing/2014/main" id="{85DBB31E-B63B-AF6E-6A35-901FDB29FB1D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6000" y="180000"/>
            <a:ext cx="4046400" cy="6552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Platshållare för bild 21">
            <a:extLst>
              <a:ext uri="{FF2B5EF4-FFF2-40B4-BE49-F238E27FC236}">
                <a16:creationId xmlns:a16="http://schemas.microsoft.com/office/drawing/2014/main" id="{DA9D1865-A9AE-2006-5E7E-B52845261EC5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04100" y="180000"/>
            <a:ext cx="10620000" cy="56628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1" name="Platshållare för bild 27">
            <a:extLst>
              <a:ext uri="{FF2B5EF4-FFF2-40B4-BE49-F238E27FC236}">
                <a16:creationId xmlns:a16="http://schemas.microsoft.com/office/drawing/2014/main" id="{15B3C348-F649-6CC5-28FC-F3D1D17B417F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94100" y="6017350"/>
            <a:ext cx="5130000" cy="5112000"/>
          </a:xfrm>
          <a:custGeom>
            <a:avLst/>
            <a:gdLst>
              <a:gd name="connsiteX0" fmla="*/ 3861786 w 5130000"/>
              <a:gd name="connsiteY0" fmla="*/ 2949693 h 5112000"/>
              <a:gd name="connsiteX1" fmla="*/ 2962806 w 5130000"/>
              <a:gd name="connsiteY1" fmla="*/ 3848673 h 5112000"/>
              <a:gd name="connsiteX2" fmla="*/ 2962806 w 5130000"/>
              <a:gd name="connsiteY2" fmla="*/ 4747654 h 5112000"/>
              <a:gd name="connsiteX3" fmla="*/ 3861786 w 5130000"/>
              <a:gd name="connsiteY3" fmla="*/ 4747654 h 5112000"/>
              <a:gd name="connsiteX4" fmla="*/ 4760768 w 5130000"/>
              <a:gd name="connsiteY4" fmla="*/ 3848673 h 5112000"/>
              <a:gd name="connsiteX5" fmla="*/ 3861786 w 5130000"/>
              <a:gd name="connsiteY5" fmla="*/ 2949693 h 5112000"/>
              <a:gd name="connsiteX6" fmla="*/ 0 w 5130000"/>
              <a:gd name="connsiteY6" fmla="*/ 0 h 5112000"/>
              <a:gd name="connsiteX7" fmla="*/ 5130000 w 5130000"/>
              <a:gd name="connsiteY7" fmla="*/ 0 h 5112000"/>
              <a:gd name="connsiteX8" fmla="*/ 5130000 w 5130000"/>
              <a:gd name="connsiteY8" fmla="*/ 5112000 h 5112000"/>
              <a:gd name="connsiteX9" fmla="*/ 0 w 5130000"/>
              <a:gd name="connsiteY9" fmla="*/ 5112000 h 51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30000" h="5112000">
                <a:moveTo>
                  <a:pt x="3861786" y="2949693"/>
                </a:moveTo>
                <a:cubicBezTo>
                  <a:pt x="3365292" y="2949693"/>
                  <a:pt x="2962806" y="3352180"/>
                  <a:pt x="2962806" y="3848673"/>
                </a:cubicBezTo>
                <a:lnTo>
                  <a:pt x="2962806" y="4747654"/>
                </a:lnTo>
                <a:cubicBezTo>
                  <a:pt x="2962806" y="4747654"/>
                  <a:pt x="3861786" y="4747654"/>
                  <a:pt x="3861786" y="4747654"/>
                </a:cubicBezTo>
                <a:cubicBezTo>
                  <a:pt x="4358280" y="4747654"/>
                  <a:pt x="4760768" y="4345167"/>
                  <a:pt x="4760768" y="3848673"/>
                </a:cubicBezTo>
                <a:cubicBezTo>
                  <a:pt x="4760768" y="3352180"/>
                  <a:pt x="4358280" y="2949693"/>
                  <a:pt x="3861786" y="2949693"/>
                </a:cubicBezTo>
                <a:close/>
                <a:moveTo>
                  <a:pt x="0" y="0"/>
                </a:moveTo>
                <a:lnTo>
                  <a:pt x="5130000" y="0"/>
                </a:lnTo>
                <a:lnTo>
                  <a:pt x="5130000" y="5112000"/>
                </a:lnTo>
                <a:lnTo>
                  <a:pt x="0" y="5112000"/>
                </a:lnTo>
                <a:close/>
              </a:path>
            </a:pathLst>
          </a:custGeom>
          <a:solidFill>
            <a:schemeClr val="bg1"/>
          </a:solidFill>
        </p:spPr>
      </p:pic>
      <p:pic>
        <p:nvPicPr>
          <p:cNvPr id="12" name="Platshållare för bild 31">
            <a:extLst>
              <a:ext uri="{FF2B5EF4-FFF2-40B4-BE49-F238E27FC236}">
                <a16:creationId xmlns:a16="http://schemas.microsoft.com/office/drawing/2014/main" id="{F68D6069-E644-9AA4-73AB-3279BAFB65B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6000" y="6913750"/>
            <a:ext cx="4046400" cy="42156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5376064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2_med_text-Turkos_ljus">
    <p:bg>
      <p:bgPr>
        <a:solidFill>
          <a:schemeClr val="accent3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 15">
            <a:extLst>
              <a:ext uri="{FF2B5EF4-FFF2-40B4-BE49-F238E27FC236}">
                <a16:creationId xmlns:a16="http://schemas.microsoft.com/office/drawing/2014/main" id="{D05D05BB-DFC5-EB72-4DDF-CDFD1E0C5E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-2460"/>
            <a:ext cx="20139816" cy="11309350"/>
          </a:xfrm>
          <a:prstGeom prst="rect">
            <a:avLst/>
          </a:prstGeom>
        </p:spPr>
      </p:pic>
      <p:sp>
        <p:nvSpPr>
          <p:cNvPr id="3" name="Rubrik 1">
            <a:extLst>
              <a:ext uri="{FF2B5EF4-FFF2-40B4-BE49-F238E27FC236}">
                <a16:creationId xmlns:a16="http://schemas.microsoft.com/office/drawing/2014/main" id="{81C86E17-67EC-C615-2842-76EB0D847D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703429" y="326082"/>
            <a:ext cx="3509500" cy="936105"/>
          </a:xfrm>
        </p:spPr>
        <p:txBody>
          <a:bodyPr anchor="t">
            <a:noAutofit/>
          </a:bodyPr>
          <a:lstStyle>
            <a:lvl1pPr algn="ctr">
              <a:lnSpc>
                <a:spcPct val="75000"/>
              </a:lnSpc>
              <a:defRPr sz="10000" b="0" spc="-400" baseline="0">
                <a:solidFill>
                  <a:schemeClr val="accent3"/>
                </a:solidFill>
                <a:latin typeface="+mj-lt"/>
              </a:defRPr>
            </a:lvl1pPr>
          </a:lstStyle>
          <a:p>
            <a:r>
              <a:rPr lang="sv-SE"/>
              <a:t>98%</a:t>
            </a:r>
          </a:p>
        </p:txBody>
      </p:sp>
      <p:sp>
        <p:nvSpPr>
          <p:cNvPr id="4" name="Platshållare för text 4">
            <a:extLst>
              <a:ext uri="{FF2B5EF4-FFF2-40B4-BE49-F238E27FC236}">
                <a16:creationId xmlns:a16="http://schemas.microsoft.com/office/drawing/2014/main" id="{C40B185A-2F22-3207-F086-4CB9D11473A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703428" y="1262187"/>
            <a:ext cx="3530672" cy="2396633"/>
          </a:xfrm>
        </p:spPr>
        <p:txBody>
          <a:bodyPr anchor="t"/>
          <a:lstStyle>
            <a:lvl1pPr marL="0" indent="0" algn="ctr">
              <a:buNone/>
              <a:defRPr sz="4400">
                <a:solidFill>
                  <a:schemeClr val="accent3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</a:t>
            </a:r>
            <a:endParaRPr lang="en-US"/>
          </a:p>
        </p:txBody>
      </p:sp>
      <p:grpSp>
        <p:nvGrpSpPr>
          <p:cNvPr id="5" name="Grupp 4">
            <a:extLst>
              <a:ext uri="{FF2B5EF4-FFF2-40B4-BE49-F238E27FC236}">
                <a16:creationId xmlns:a16="http://schemas.microsoft.com/office/drawing/2014/main" id="{9924D6F4-B2E5-DFB3-AD23-22CDC8FBF80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" name="Bild 5">
              <a:extLst>
                <a:ext uri="{FF2B5EF4-FFF2-40B4-BE49-F238E27FC236}">
                  <a16:creationId xmlns:a16="http://schemas.microsoft.com/office/drawing/2014/main" id="{4C9CD803-0E8B-1C0E-0E29-B5DAE7383C2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4C80B198-33F3-1D5A-45D1-D92C2FCD608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pic>
        <p:nvPicPr>
          <p:cNvPr id="8" name="Platshållare för bild 18">
            <a:extLst>
              <a:ext uri="{FF2B5EF4-FFF2-40B4-BE49-F238E27FC236}">
                <a16:creationId xmlns:a16="http://schemas.microsoft.com/office/drawing/2014/main" id="{8E5EE331-AB17-FEEC-08C5-668F67B7676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180000"/>
            <a:ext cx="4716000" cy="4934635"/>
          </a:xfrm>
          <a:prstGeom prst="rect">
            <a:avLst/>
          </a:prstGeom>
        </p:spPr>
      </p:pic>
      <p:pic>
        <p:nvPicPr>
          <p:cNvPr id="9" name="Platshållare för bild 10">
            <a:extLst>
              <a:ext uri="{FF2B5EF4-FFF2-40B4-BE49-F238E27FC236}">
                <a16:creationId xmlns:a16="http://schemas.microsoft.com/office/drawing/2014/main" id="{E17D82F0-99DE-8779-D57A-27223C266DA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6000" y="180000"/>
            <a:ext cx="7456562" cy="10944430"/>
          </a:xfrm>
          <a:prstGeom prst="rect">
            <a:avLst/>
          </a:prstGeom>
        </p:spPr>
      </p:pic>
      <p:pic>
        <p:nvPicPr>
          <p:cNvPr id="10" name="Platshållare för bild 16">
            <a:extLst>
              <a:ext uri="{FF2B5EF4-FFF2-40B4-BE49-F238E27FC236}">
                <a16:creationId xmlns:a16="http://schemas.microsoft.com/office/drawing/2014/main" id="{45786C1E-6C66-3B26-67CB-C65DF872A383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5294635"/>
            <a:ext cx="4716000" cy="5834715"/>
          </a:xfrm>
          <a:prstGeom prst="rect">
            <a:avLst/>
          </a:prstGeom>
        </p:spPr>
      </p:pic>
      <p:pic>
        <p:nvPicPr>
          <p:cNvPr id="11" name="Platshållare för bild 12">
            <a:extLst>
              <a:ext uri="{FF2B5EF4-FFF2-40B4-BE49-F238E27FC236}">
                <a16:creationId xmlns:a16="http://schemas.microsoft.com/office/drawing/2014/main" id="{2C961CFD-51B4-B3BA-298F-A1867002D08D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414100" y="180000"/>
            <a:ext cx="3510000" cy="360246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2" name="Platshållare för bild 14">
            <a:extLst>
              <a:ext uri="{FF2B5EF4-FFF2-40B4-BE49-F238E27FC236}">
                <a16:creationId xmlns:a16="http://schemas.microsoft.com/office/drawing/2014/main" id="{F377875A-6503-ABE1-C74F-3C20B1B38847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12562" y="3962467"/>
            <a:ext cx="7211538" cy="7161963"/>
          </a:xfrm>
          <a:prstGeom prst="rect">
            <a:avLst/>
          </a:prstGeom>
        </p:spPr>
      </p:pic>
      <p:grpSp>
        <p:nvGrpSpPr>
          <p:cNvPr id="13" name="Grupp 12">
            <a:extLst>
              <a:ext uri="{FF2B5EF4-FFF2-40B4-BE49-F238E27FC236}">
                <a16:creationId xmlns:a16="http://schemas.microsoft.com/office/drawing/2014/main" id="{A59FA962-690A-A30F-7B53-BF999A9785C2}"/>
              </a:ext>
            </a:extLst>
          </p:cNvPr>
          <p:cNvGrpSpPr/>
          <p:nvPr userDrawn="1"/>
        </p:nvGrpSpPr>
        <p:grpSpPr>
          <a:xfrm>
            <a:off x="17756906" y="89672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27EDDC18-AC91-6BBF-EEA7-9266D9A4623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5" name="Bild 14">
              <a:extLst>
                <a:ext uri="{FF2B5EF4-FFF2-40B4-BE49-F238E27FC236}">
                  <a16:creationId xmlns:a16="http://schemas.microsoft.com/office/drawing/2014/main" id="{51A947BE-A2CD-4215-4574-0F3DA22834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1730869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3_med_text-Turkos_ljus">
    <p:bg>
      <p:bgPr>
        <a:solidFill>
          <a:schemeClr val="accent3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tshållare för bild 11">
            <a:extLst>
              <a:ext uri="{FF2B5EF4-FFF2-40B4-BE49-F238E27FC236}">
                <a16:creationId xmlns:a16="http://schemas.microsoft.com/office/drawing/2014/main" id="{25DB1459-E399-C22C-F535-C6D8CBB761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180000"/>
            <a:ext cx="4716000" cy="7814955"/>
          </a:xfrm>
          <a:prstGeom prst="rect">
            <a:avLst/>
          </a:prstGeom>
        </p:spPr>
      </p:pic>
      <p:pic>
        <p:nvPicPr>
          <p:cNvPr id="7" name="Platshållare för bild 13">
            <a:extLst>
              <a:ext uri="{FF2B5EF4-FFF2-40B4-BE49-F238E27FC236}">
                <a16:creationId xmlns:a16="http://schemas.microsoft.com/office/drawing/2014/main" id="{B35CC5C6-7C8C-292C-EDB4-277F3607034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6000" y="180000"/>
            <a:ext cx="9538100" cy="6552000"/>
          </a:xfrm>
          <a:prstGeom prst="rect">
            <a:avLst/>
          </a:prstGeom>
        </p:spPr>
      </p:pic>
      <p:pic>
        <p:nvPicPr>
          <p:cNvPr id="8" name="Platshållare för bild 17">
            <a:extLst>
              <a:ext uri="{FF2B5EF4-FFF2-40B4-BE49-F238E27FC236}">
                <a16:creationId xmlns:a16="http://schemas.microsoft.com/office/drawing/2014/main" id="{310E3AD1-0CA3-4FD4-3C0D-41075B533BE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94100" y="180000"/>
            <a:ext cx="5130000" cy="56628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latshållare för bild 15">
            <a:extLst>
              <a:ext uri="{FF2B5EF4-FFF2-40B4-BE49-F238E27FC236}">
                <a16:creationId xmlns:a16="http://schemas.microsoft.com/office/drawing/2014/main" id="{3C3820B6-0D0C-3EF6-87DA-CFB5561A47A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04100" y="6913750"/>
            <a:ext cx="5310000" cy="42156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Platshållare för bild 19">
            <a:extLst>
              <a:ext uri="{FF2B5EF4-FFF2-40B4-BE49-F238E27FC236}">
                <a16:creationId xmlns:a16="http://schemas.microsoft.com/office/drawing/2014/main" id="{86EFEDA4-1FC5-FF15-2073-E82E6AA688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94100" y="6017350"/>
            <a:ext cx="5130000" cy="5112000"/>
          </a:xfrm>
          <a:custGeom>
            <a:avLst/>
            <a:gdLst>
              <a:gd name="connsiteX0" fmla="*/ 3861786 w 5130000"/>
              <a:gd name="connsiteY0" fmla="*/ 2949693 h 5112000"/>
              <a:gd name="connsiteX1" fmla="*/ 2962806 w 5130000"/>
              <a:gd name="connsiteY1" fmla="*/ 3848673 h 5112000"/>
              <a:gd name="connsiteX2" fmla="*/ 2962806 w 5130000"/>
              <a:gd name="connsiteY2" fmla="*/ 4747654 h 5112000"/>
              <a:gd name="connsiteX3" fmla="*/ 3861786 w 5130000"/>
              <a:gd name="connsiteY3" fmla="*/ 4747654 h 5112000"/>
              <a:gd name="connsiteX4" fmla="*/ 4760768 w 5130000"/>
              <a:gd name="connsiteY4" fmla="*/ 3848673 h 5112000"/>
              <a:gd name="connsiteX5" fmla="*/ 3861786 w 5130000"/>
              <a:gd name="connsiteY5" fmla="*/ 2949693 h 5112000"/>
              <a:gd name="connsiteX6" fmla="*/ 0 w 5130000"/>
              <a:gd name="connsiteY6" fmla="*/ 0 h 5112000"/>
              <a:gd name="connsiteX7" fmla="*/ 5130000 w 5130000"/>
              <a:gd name="connsiteY7" fmla="*/ 0 h 5112000"/>
              <a:gd name="connsiteX8" fmla="*/ 5130000 w 5130000"/>
              <a:gd name="connsiteY8" fmla="*/ 5112000 h 5112000"/>
              <a:gd name="connsiteX9" fmla="*/ 0 w 5130000"/>
              <a:gd name="connsiteY9" fmla="*/ 5112000 h 51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30000" h="5112000">
                <a:moveTo>
                  <a:pt x="3861786" y="2949693"/>
                </a:moveTo>
                <a:cubicBezTo>
                  <a:pt x="3365292" y="2949693"/>
                  <a:pt x="2962806" y="3352180"/>
                  <a:pt x="2962806" y="3848673"/>
                </a:cubicBezTo>
                <a:lnTo>
                  <a:pt x="2962806" y="4747654"/>
                </a:lnTo>
                <a:cubicBezTo>
                  <a:pt x="2962806" y="4747654"/>
                  <a:pt x="3861786" y="4747654"/>
                  <a:pt x="3861786" y="4747654"/>
                </a:cubicBezTo>
                <a:cubicBezTo>
                  <a:pt x="4358280" y="4747654"/>
                  <a:pt x="4760768" y="4345167"/>
                  <a:pt x="4760768" y="3848673"/>
                </a:cubicBezTo>
                <a:cubicBezTo>
                  <a:pt x="4760768" y="3352180"/>
                  <a:pt x="4358280" y="2949693"/>
                  <a:pt x="3861786" y="2949693"/>
                </a:cubicBezTo>
                <a:close/>
                <a:moveTo>
                  <a:pt x="0" y="0"/>
                </a:moveTo>
                <a:lnTo>
                  <a:pt x="5130000" y="0"/>
                </a:lnTo>
                <a:lnTo>
                  <a:pt x="5130000" y="5112000"/>
                </a:lnTo>
                <a:lnTo>
                  <a:pt x="0" y="5112000"/>
                </a:lnTo>
                <a:close/>
              </a:path>
            </a:pathLst>
          </a:custGeom>
          <a:solidFill>
            <a:schemeClr val="bg1"/>
          </a:solidFill>
        </p:spPr>
      </p:pic>
      <p:pic>
        <p:nvPicPr>
          <p:cNvPr id="11" name="Platshållare för bild 27">
            <a:extLst>
              <a:ext uri="{FF2B5EF4-FFF2-40B4-BE49-F238E27FC236}">
                <a16:creationId xmlns:a16="http://schemas.microsoft.com/office/drawing/2014/main" id="{3AFA1D3A-5DB6-E682-0A7F-1D263CC311E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8174955"/>
            <a:ext cx="4716000" cy="2954395"/>
          </a:xfrm>
          <a:prstGeom prst="rect">
            <a:avLst/>
          </a:prstGeom>
        </p:spPr>
      </p:pic>
      <p:sp>
        <p:nvSpPr>
          <p:cNvPr id="12" name="Rubrik 1">
            <a:extLst>
              <a:ext uri="{FF2B5EF4-FFF2-40B4-BE49-F238E27FC236}">
                <a16:creationId xmlns:a16="http://schemas.microsoft.com/office/drawing/2014/main" id="{7FF95710-5EB0-71DB-1035-80836C2A49D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10001" y="7382867"/>
            <a:ext cx="3509500" cy="936105"/>
          </a:xfrm>
        </p:spPr>
        <p:txBody>
          <a:bodyPr anchor="t">
            <a:noAutofit/>
          </a:bodyPr>
          <a:lstStyle>
            <a:lvl1pPr algn="ctr">
              <a:lnSpc>
                <a:spcPct val="75000"/>
              </a:lnSpc>
              <a:defRPr sz="10000" b="0" spc="-400" baseline="0">
                <a:solidFill>
                  <a:schemeClr val="accent3"/>
                </a:solidFill>
                <a:latin typeface="+mj-lt"/>
              </a:defRPr>
            </a:lvl1pPr>
          </a:lstStyle>
          <a:p>
            <a:r>
              <a:rPr lang="sv-SE"/>
              <a:t>98%</a:t>
            </a:r>
          </a:p>
        </p:txBody>
      </p:sp>
      <p:sp>
        <p:nvSpPr>
          <p:cNvPr id="13" name="Platshållare för text 4">
            <a:extLst>
              <a:ext uri="{FF2B5EF4-FFF2-40B4-BE49-F238E27FC236}">
                <a16:creationId xmlns:a16="http://schemas.microsoft.com/office/drawing/2014/main" id="{600EFAFC-BE92-47F5-EADA-97C416EE197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10000" y="8318972"/>
            <a:ext cx="3530672" cy="2396633"/>
          </a:xfrm>
        </p:spPr>
        <p:txBody>
          <a:bodyPr anchor="t"/>
          <a:lstStyle>
            <a:lvl1pPr marL="0" indent="0" algn="ctr">
              <a:buNone/>
              <a:defRPr sz="4400">
                <a:solidFill>
                  <a:schemeClr val="accent3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</a:t>
            </a:r>
            <a:endParaRPr lang="en-US"/>
          </a:p>
        </p:txBody>
      </p:sp>
      <p:pic>
        <p:nvPicPr>
          <p:cNvPr id="3" name="Bild 2">
            <a:extLst>
              <a:ext uri="{FF2B5EF4-FFF2-40B4-BE49-F238E27FC236}">
                <a16:creationId xmlns:a16="http://schemas.microsoft.com/office/drawing/2014/main" id="{1CF70B55-9255-5A17-1D11-2DB2EC8C37F4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2698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4.sv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2.sv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slideLayout" Target="../slideLayouts/slideLayout45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30.xml"/><Relationship Id="rId21" Type="http://schemas.openxmlformats.org/officeDocument/2006/relationships/slideLayout" Target="../slideLayouts/slideLayout48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4.xml"/><Relationship Id="rId25" Type="http://schemas.openxmlformats.org/officeDocument/2006/relationships/slideLayout" Target="../slideLayouts/slideLayout52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20" Type="http://schemas.openxmlformats.org/officeDocument/2006/relationships/slideLayout" Target="../slideLayouts/slideLayout47.xml"/><Relationship Id="rId29" Type="http://schemas.openxmlformats.org/officeDocument/2006/relationships/image" Target="../media/image3.png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24" Type="http://schemas.openxmlformats.org/officeDocument/2006/relationships/slideLayout" Target="../slideLayouts/slideLayout51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23" Type="http://schemas.openxmlformats.org/officeDocument/2006/relationships/slideLayout" Target="../slideLayouts/slideLayout50.xml"/><Relationship Id="rId28" Type="http://schemas.openxmlformats.org/officeDocument/2006/relationships/image" Target="../media/image2.svg"/><Relationship Id="rId10" Type="http://schemas.openxmlformats.org/officeDocument/2006/relationships/slideLayout" Target="../slideLayouts/slideLayout37.xml"/><Relationship Id="rId19" Type="http://schemas.openxmlformats.org/officeDocument/2006/relationships/slideLayout" Target="../slideLayouts/slideLayout46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Relationship Id="rId22" Type="http://schemas.openxmlformats.org/officeDocument/2006/relationships/slideLayout" Target="../slideLayouts/slideLayout49.xml"/><Relationship Id="rId27" Type="http://schemas.openxmlformats.org/officeDocument/2006/relationships/image" Target="../media/image1.png"/><Relationship Id="rId30" Type="http://schemas.openxmlformats.org/officeDocument/2006/relationships/image" Target="../media/image4.sv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18" Type="http://schemas.openxmlformats.org/officeDocument/2006/relationships/slideLayout" Target="../slideLayouts/slideLayout70.xml"/><Relationship Id="rId26" Type="http://schemas.openxmlformats.org/officeDocument/2006/relationships/theme" Target="../theme/theme3.xml"/><Relationship Id="rId3" Type="http://schemas.openxmlformats.org/officeDocument/2006/relationships/slideLayout" Target="../slideLayouts/slideLayout55.xml"/><Relationship Id="rId21" Type="http://schemas.openxmlformats.org/officeDocument/2006/relationships/slideLayout" Target="../slideLayouts/slideLayout73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17" Type="http://schemas.openxmlformats.org/officeDocument/2006/relationships/slideLayout" Target="../slideLayouts/slideLayout69.xml"/><Relationship Id="rId25" Type="http://schemas.openxmlformats.org/officeDocument/2006/relationships/slideLayout" Target="../slideLayouts/slideLayout77.xml"/><Relationship Id="rId2" Type="http://schemas.openxmlformats.org/officeDocument/2006/relationships/slideLayout" Target="../slideLayouts/slideLayout54.xml"/><Relationship Id="rId16" Type="http://schemas.openxmlformats.org/officeDocument/2006/relationships/slideLayout" Target="../slideLayouts/slideLayout68.xml"/><Relationship Id="rId20" Type="http://schemas.openxmlformats.org/officeDocument/2006/relationships/slideLayout" Target="../slideLayouts/slideLayout72.xml"/><Relationship Id="rId29" Type="http://schemas.openxmlformats.org/officeDocument/2006/relationships/image" Target="../media/image3.png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24" Type="http://schemas.openxmlformats.org/officeDocument/2006/relationships/slideLayout" Target="../slideLayouts/slideLayout76.xml"/><Relationship Id="rId5" Type="http://schemas.openxmlformats.org/officeDocument/2006/relationships/slideLayout" Target="../slideLayouts/slideLayout57.xml"/><Relationship Id="rId15" Type="http://schemas.openxmlformats.org/officeDocument/2006/relationships/slideLayout" Target="../slideLayouts/slideLayout67.xml"/><Relationship Id="rId23" Type="http://schemas.openxmlformats.org/officeDocument/2006/relationships/slideLayout" Target="../slideLayouts/slideLayout75.xml"/><Relationship Id="rId28" Type="http://schemas.openxmlformats.org/officeDocument/2006/relationships/image" Target="../media/image2.svg"/><Relationship Id="rId10" Type="http://schemas.openxmlformats.org/officeDocument/2006/relationships/slideLayout" Target="../slideLayouts/slideLayout62.xml"/><Relationship Id="rId19" Type="http://schemas.openxmlformats.org/officeDocument/2006/relationships/slideLayout" Target="../slideLayouts/slideLayout71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slideLayout" Target="../slideLayouts/slideLayout66.xml"/><Relationship Id="rId22" Type="http://schemas.openxmlformats.org/officeDocument/2006/relationships/slideLayout" Target="../slideLayouts/slideLayout74.xml"/><Relationship Id="rId27" Type="http://schemas.openxmlformats.org/officeDocument/2006/relationships/image" Target="../media/image1.png"/><Relationship Id="rId30" Type="http://schemas.openxmlformats.org/officeDocument/2006/relationships/image" Target="../media/image4.sv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slideLayout" Target="../slideLayouts/slideLayout90.xml"/><Relationship Id="rId18" Type="http://schemas.openxmlformats.org/officeDocument/2006/relationships/slideLayout" Target="../slideLayouts/slideLayout95.xml"/><Relationship Id="rId26" Type="http://schemas.openxmlformats.org/officeDocument/2006/relationships/theme" Target="../theme/theme4.xml"/><Relationship Id="rId3" Type="http://schemas.openxmlformats.org/officeDocument/2006/relationships/slideLayout" Target="../slideLayouts/slideLayout80.xml"/><Relationship Id="rId21" Type="http://schemas.openxmlformats.org/officeDocument/2006/relationships/slideLayout" Target="../slideLayouts/slideLayout98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17" Type="http://schemas.openxmlformats.org/officeDocument/2006/relationships/slideLayout" Target="../slideLayouts/slideLayout94.xml"/><Relationship Id="rId25" Type="http://schemas.openxmlformats.org/officeDocument/2006/relationships/slideLayout" Target="../slideLayouts/slideLayout102.xml"/><Relationship Id="rId2" Type="http://schemas.openxmlformats.org/officeDocument/2006/relationships/slideLayout" Target="../slideLayouts/slideLayout79.xml"/><Relationship Id="rId16" Type="http://schemas.openxmlformats.org/officeDocument/2006/relationships/slideLayout" Target="../slideLayouts/slideLayout93.xml"/><Relationship Id="rId20" Type="http://schemas.openxmlformats.org/officeDocument/2006/relationships/slideLayout" Target="../slideLayouts/slideLayout97.xml"/><Relationship Id="rId29" Type="http://schemas.openxmlformats.org/officeDocument/2006/relationships/image" Target="../media/image3.png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24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82.xml"/><Relationship Id="rId15" Type="http://schemas.openxmlformats.org/officeDocument/2006/relationships/slideLayout" Target="../slideLayouts/slideLayout92.xml"/><Relationship Id="rId23" Type="http://schemas.openxmlformats.org/officeDocument/2006/relationships/slideLayout" Target="../slideLayouts/slideLayout100.xml"/><Relationship Id="rId28" Type="http://schemas.openxmlformats.org/officeDocument/2006/relationships/image" Target="../media/image2.svg"/><Relationship Id="rId10" Type="http://schemas.openxmlformats.org/officeDocument/2006/relationships/slideLayout" Target="../slideLayouts/slideLayout87.xml"/><Relationship Id="rId19" Type="http://schemas.openxmlformats.org/officeDocument/2006/relationships/slideLayout" Target="../slideLayouts/slideLayout96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slideLayout" Target="../slideLayouts/slideLayout91.xml"/><Relationship Id="rId22" Type="http://schemas.openxmlformats.org/officeDocument/2006/relationships/slideLayout" Target="../slideLayouts/slideLayout99.xml"/><Relationship Id="rId27" Type="http://schemas.openxmlformats.org/officeDocument/2006/relationships/image" Target="../media/image1.png"/><Relationship Id="rId30" Type="http://schemas.openxmlformats.org/officeDocument/2006/relationships/image" Target="../media/image4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tshållare för text 2">
            <a:extLst>
              <a:ext uri="{FF2B5EF4-FFF2-40B4-BE49-F238E27FC236}">
                <a16:creationId xmlns:a16="http://schemas.microsoft.com/office/drawing/2014/main" id="{098AE977-5D5B-4533-993B-CA82249B29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2000" y="3148676"/>
            <a:ext cx="17640000" cy="540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 noProof="0"/>
              <a:t>Klicka här för att ändra format på bakgrundstexten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793760" y="10548000"/>
            <a:ext cx="792000" cy="1872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93E1DA4E-B23A-42CD-82EE-75C65057215D}" type="datetime1">
              <a:rPr lang="sv-SE" smtClean="0"/>
              <a:pPr/>
              <a:t>2025-06-03</a:t>
            </a:fld>
            <a:endParaRPr lang="sv-SE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260360" y="10548000"/>
            <a:ext cx="360000" cy="1872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33" name="Platshållare för rubrik 32">
            <a:extLst>
              <a:ext uri="{FF2B5EF4-FFF2-40B4-BE49-F238E27FC236}">
                <a16:creationId xmlns:a16="http://schemas.microsoft.com/office/drawing/2014/main" id="{C491F119-4C65-4AD3-AE6A-6BA07AAF8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974155"/>
            <a:ext cx="17640000" cy="2052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sv-SE" noProof="0"/>
              <a:t>Klicka här för att ändra mall för rubrikformat</a:t>
            </a:r>
          </a:p>
        </p:txBody>
      </p:sp>
      <p:grpSp>
        <p:nvGrpSpPr>
          <p:cNvPr id="57" name="Grupp 56">
            <a:extLst>
              <a:ext uri="{FF2B5EF4-FFF2-40B4-BE49-F238E27FC236}">
                <a16:creationId xmlns:a16="http://schemas.microsoft.com/office/drawing/2014/main" id="{916489A0-86E8-8B8D-E38F-32F76FD29A5E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58" name="Bild 57">
              <a:extLst>
                <a:ext uri="{FF2B5EF4-FFF2-40B4-BE49-F238E27FC236}">
                  <a16:creationId xmlns:a16="http://schemas.microsoft.com/office/drawing/2014/main" id="{86944D53-AAE4-66FD-DACB-E32C26E040FF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59" name="Bild 58">
              <a:extLst>
                <a:ext uri="{FF2B5EF4-FFF2-40B4-BE49-F238E27FC236}">
                  <a16:creationId xmlns:a16="http://schemas.microsoft.com/office/drawing/2014/main" id="{4B611E57-5374-F5B9-4EF0-688584B1CB4C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73209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2" r:id="rId1"/>
    <p:sldLayoutId id="2147483729" r:id="rId2"/>
    <p:sldLayoutId id="2147484067" r:id="rId3"/>
    <p:sldLayoutId id="2147484068" r:id="rId4"/>
    <p:sldLayoutId id="2147483971" r:id="rId5"/>
    <p:sldLayoutId id="2147483789" r:id="rId6"/>
    <p:sldLayoutId id="2147483773" r:id="rId7"/>
    <p:sldLayoutId id="2147483974" r:id="rId8"/>
    <p:sldLayoutId id="2147483755" r:id="rId9"/>
    <p:sldLayoutId id="2147483735" r:id="rId10"/>
    <p:sldLayoutId id="2147483748" r:id="rId11"/>
    <p:sldLayoutId id="2147483766" r:id="rId12"/>
    <p:sldLayoutId id="2147483741" r:id="rId13"/>
    <p:sldLayoutId id="2147483768" r:id="rId14"/>
    <p:sldLayoutId id="2147483969" r:id="rId15"/>
    <p:sldLayoutId id="2147483978" r:id="rId16"/>
    <p:sldLayoutId id="2147483979" r:id="rId17"/>
    <p:sldLayoutId id="2147483980" r:id="rId18"/>
    <p:sldLayoutId id="2147483792" r:id="rId19"/>
    <p:sldLayoutId id="2147483970" r:id="rId20"/>
    <p:sldLayoutId id="2147483972" r:id="rId21"/>
    <p:sldLayoutId id="2147484078" r:id="rId22"/>
    <p:sldLayoutId id="2147483816" r:id="rId23"/>
    <p:sldLayoutId id="2147483983" r:id="rId24"/>
    <p:sldLayoutId id="2147483982" r:id="rId25"/>
    <p:sldLayoutId id="2147484103" r:id="rId26"/>
    <p:sldLayoutId id="2147484104" r:id="rId27"/>
  </p:sldLayoutIdLst>
  <p:hf hdr="0" ftr="0"/>
  <p:txStyles>
    <p:titleStyle>
      <a:lvl1pPr eaLnBrk="1" hangingPunct="1">
        <a:lnSpc>
          <a:spcPct val="85000"/>
        </a:lnSpc>
        <a:defRPr sz="6000" b="1" spc="-280" baseline="0">
          <a:solidFill>
            <a:schemeClr val="accent1"/>
          </a:solidFill>
          <a:latin typeface="+mn-lt"/>
          <a:ea typeface="+mj-ea"/>
          <a:cs typeface="+mj-cs"/>
        </a:defRPr>
      </a:lvl1pPr>
    </p:titleStyle>
    <p:bodyStyle>
      <a:lvl1pPr marL="345600" indent="-345600" eaLnBrk="1" hangingPunct="1">
        <a:lnSpc>
          <a:spcPct val="84000"/>
        </a:lnSpc>
        <a:spcAft>
          <a:spcPts val="2300"/>
        </a:spcAft>
        <a:buClr>
          <a:schemeClr val="accent1"/>
        </a:buClr>
        <a:buSzPct val="100000"/>
        <a:buFont typeface="Arial" panose="020B0604020202020204" pitchFamily="34" charset="0"/>
        <a:buChar char="•"/>
        <a:tabLst/>
        <a:defRPr sz="4000" spc="-110" baseline="0">
          <a:latin typeface="+mn-lt"/>
          <a:ea typeface="+mn-ea"/>
          <a:cs typeface="+mn-cs"/>
        </a:defRPr>
      </a:lvl1pPr>
      <a:lvl2pPr marL="756000" indent="-324000" eaLnBrk="1" hangingPunct="1">
        <a:lnSpc>
          <a:spcPct val="84000"/>
        </a:lnSpc>
        <a:spcAft>
          <a:spcPts val="2400"/>
        </a:spcAft>
        <a:buClr>
          <a:schemeClr val="accent1"/>
        </a:buClr>
        <a:buFont typeface="Arial" panose="020B0604020202020204" pitchFamily="34" charset="0"/>
        <a:buChar char="•"/>
        <a:defRPr sz="3600" spc="-110" baseline="0">
          <a:latin typeface="+mn-lt"/>
          <a:ea typeface="+mn-ea"/>
          <a:cs typeface="+mn-cs"/>
        </a:defRPr>
      </a:lvl2pPr>
      <a:lvl3pPr marL="1116000" indent="-288000" eaLnBrk="1" hangingPunct="1">
        <a:lnSpc>
          <a:spcPct val="84000"/>
        </a:lnSpc>
        <a:spcAft>
          <a:spcPts val="2500"/>
        </a:spcAft>
        <a:buClr>
          <a:schemeClr val="accent1"/>
        </a:buClr>
        <a:buFont typeface="Arial" panose="020B0604020202020204" pitchFamily="34" charset="0"/>
        <a:buChar char="•"/>
        <a:defRPr sz="3200" spc="-110" baseline="0">
          <a:latin typeface="+mn-lt"/>
          <a:ea typeface="+mn-ea"/>
          <a:cs typeface="+mn-cs"/>
        </a:defRPr>
      </a:lvl3pPr>
      <a:lvl4pPr marL="1458000" indent="-259200" eaLnBrk="1" hangingPunct="1">
        <a:lnSpc>
          <a:spcPct val="84000"/>
        </a:lnSpc>
        <a:spcAft>
          <a:spcPts val="2600"/>
        </a:spcAft>
        <a:buClr>
          <a:schemeClr val="accent1"/>
        </a:buClr>
        <a:buFont typeface="Arial" panose="020B0604020202020204" pitchFamily="34" charset="0"/>
        <a:buChar char="•"/>
        <a:defRPr sz="2800" spc="-110" baseline="0">
          <a:latin typeface="+mn-lt"/>
          <a:ea typeface="+mn-ea"/>
          <a:cs typeface="+mn-cs"/>
        </a:defRPr>
      </a:lvl4pPr>
      <a:lvl5pPr marL="1764000" indent="-252000" eaLnBrk="1" hangingPunct="1">
        <a:lnSpc>
          <a:spcPct val="86000"/>
        </a:lnSpc>
        <a:spcAft>
          <a:spcPts val="1500"/>
        </a:spcAft>
        <a:buClr>
          <a:schemeClr val="accent1"/>
        </a:buClr>
        <a:buFont typeface="Arial" panose="020B0604020202020204" pitchFamily="34" charset="0"/>
        <a:buChar char="•"/>
        <a:defRPr sz="2400" spc="-110" baseline="0"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tshållare för text 2">
            <a:extLst>
              <a:ext uri="{FF2B5EF4-FFF2-40B4-BE49-F238E27FC236}">
                <a16:creationId xmlns:a16="http://schemas.microsoft.com/office/drawing/2014/main" id="{098AE977-5D5B-4533-993B-CA82249B29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2000" y="3148676"/>
            <a:ext cx="17640000" cy="540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 noProof="0"/>
              <a:t>Klicka här för att ändra format på bakgrundstexten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793760" y="10548000"/>
            <a:ext cx="792000" cy="1872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93E1DA4E-B23A-42CD-82EE-75C65057215D}" type="datetime1">
              <a:rPr lang="sv-SE" smtClean="0"/>
              <a:pPr/>
              <a:t>2025-06-03</a:t>
            </a:fld>
            <a:endParaRPr lang="sv-SE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260360" y="10548000"/>
            <a:ext cx="360000" cy="1872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33" name="Platshållare för rubrik 32">
            <a:extLst>
              <a:ext uri="{FF2B5EF4-FFF2-40B4-BE49-F238E27FC236}">
                <a16:creationId xmlns:a16="http://schemas.microsoft.com/office/drawing/2014/main" id="{C491F119-4C65-4AD3-AE6A-6BA07AAF8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974155"/>
            <a:ext cx="17640000" cy="2052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sv-SE" noProof="0"/>
              <a:t>Klicka här för att ändra mall för rubrikformat</a:t>
            </a:r>
          </a:p>
        </p:txBody>
      </p:sp>
      <p:grpSp>
        <p:nvGrpSpPr>
          <p:cNvPr id="57" name="Grupp 56">
            <a:extLst>
              <a:ext uri="{FF2B5EF4-FFF2-40B4-BE49-F238E27FC236}">
                <a16:creationId xmlns:a16="http://schemas.microsoft.com/office/drawing/2014/main" id="{916489A0-86E8-8B8D-E38F-32F76FD29A5E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58" name="Bild 57">
              <a:extLst>
                <a:ext uri="{FF2B5EF4-FFF2-40B4-BE49-F238E27FC236}">
                  <a16:creationId xmlns:a16="http://schemas.microsoft.com/office/drawing/2014/main" id="{86944D53-AAE4-66FD-DACB-E32C26E040FF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59" name="Bild 58">
              <a:extLst>
                <a:ext uri="{FF2B5EF4-FFF2-40B4-BE49-F238E27FC236}">
                  <a16:creationId xmlns:a16="http://schemas.microsoft.com/office/drawing/2014/main" id="{4B611E57-5374-F5B9-4EF0-688584B1CB4C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21334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4069" r:id="rId2"/>
    <p:sldLayoutId id="2147484070" r:id="rId3"/>
    <p:sldLayoutId id="2147484071" r:id="rId4"/>
    <p:sldLayoutId id="2147484072" r:id="rId5"/>
    <p:sldLayoutId id="2147483987" r:id="rId6"/>
    <p:sldLayoutId id="2147483988" r:id="rId7"/>
    <p:sldLayoutId id="2147483989" r:id="rId8"/>
    <p:sldLayoutId id="2147483990" r:id="rId9"/>
    <p:sldLayoutId id="2147483991" r:id="rId10"/>
    <p:sldLayoutId id="2147483992" r:id="rId11"/>
    <p:sldLayoutId id="2147483993" r:id="rId12"/>
    <p:sldLayoutId id="2147483994" r:id="rId13"/>
    <p:sldLayoutId id="2147483995" r:id="rId14"/>
    <p:sldLayoutId id="2147483996" r:id="rId15"/>
    <p:sldLayoutId id="2147483997" r:id="rId16"/>
    <p:sldLayoutId id="2147483998" r:id="rId17"/>
    <p:sldLayoutId id="2147483999" r:id="rId18"/>
    <p:sldLayoutId id="2147484000" r:id="rId19"/>
    <p:sldLayoutId id="2147484073" r:id="rId20"/>
    <p:sldLayoutId id="2147484074" r:id="rId21"/>
    <p:sldLayoutId id="2147484079" r:id="rId22"/>
    <p:sldLayoutId id="2147484080" r:id="rId23"/>
    <p:sldLayoutId id="2147484081" r:id="rId24"/>
    <p:sldLayoutId id="2147484082" r:id="rId25"/>
  </p:sldLayoutIdLst>
  <p:hf hdr="0" ftr="0"/>
  <p:txStyles>
    <p:titleStyle>
      <a:lvl1pPr eaLnBrk="1" hangingPunct="1">
        <a:lnSpc>
          <a:spcPct val="85000"/>
        </a:lnSpc>
        <a:defRPr sz="6000" b="1" spc="-280" baseline="0">
          <a:solidFill>
            <a:schemeClr val="accent1"/>
          </a:solidFill>
          <a:latin typeface="+mn-lt"/>
          <a:ea typeface="+mj-ea"/>
          <a:cs typeface="+mj-cs"/>
        </a:defRPr>
      </a:lvl1pPr>
    </p:titleStyle>
    <p:bodyStyle>
      <a:lvl1pPr marL="345600" indent="-345600" eaLnBrk="1" hangingPunct="1">
        <a:lnSpc>
          <a:spcPct val="84000"/>
        </a:lnSpc>
        <a:spcAft>
          <a:spcPts val="2300"/>
        </a:spcAft>
        <a:buClr>
          <a:schemeClr val="accent1"/>
        </a:buClr>
        <a:buSzPct val="100000"/>
        <a:buFont typeface="Arial" panose="020B0604020202020204" pitchFamily="34" charset="0"/>
        <a:buChar char="•"/>
        <a:tabLst/>
        <a:defRPr sz="4000" spc="-110" baseline="0">
          <a:latin typeface="+mn-lt"/>
          <a:ea typeface="+mn-ea"/>
          <a:cs typeface="+mn-cs"/>
        </a:defRPr>
      </a:lvl1pPr>
      <a:lvl2pPr marL="756000" indent="-324000" eaLnBrk="1" hangingPunct="1">
        <a:lnSpc>
          <a:spcPct val="84000"/>
        </a:lnSpc>
        <a:spcAft>
          <a:spcPts val="2400"/>
        </a:spcAft>
        <a:buClr>
          <a:schemeClr val="accent1"/>
        </a:buClr>
        <a:buFont typeface="Arial" panose="020B0604020202020204" pitchFamily="34" charset="0"/>
        <a:buChar char="•"/>
        <a:defRPr sz="3600" spc="-110" baseline="0">
          <a:latin typeface="+mn-lt"/>
          <a:ea typeface="+mn-ea"/>
          <a:cs typeface="+mn-cs"/>
        </a:defRPr>
      </a:lvl2pPr>
      <a:lvl3pPr marL="1116000" indent="-288000" eaLnBrk="1" hangingPunct="1">
        <a:lnSpc>
          <a:spcPct val="84000"/>
        </a:lnSpc>
        <a:spcAft>
          <a:spcPts val="2500"/>
        </a:spcAft>
        <a:buClr>
          <a:schemeClr val="accent1"/>
        </a:buClr>
        <a:buFont typeface="Arial" panose="020B0604020202020204" pitchFamily="34" charset="0"/>
        <a:buChar char="•"/>
        <a:defRPr sz="3200" spc="-110" baseline="0">
          <a:latin typeface="+mn-lt"/>
          <a:ea typeface="+mn-ea"/>
          <a:cs typeface="+mn-cs"/>
        </a:defRPr>
      </a:lvl3pPr>
      <a:lvl4pPr marL="1458000" indent="-259200" eaLnBrk="1" hangingPunct="1">
        <a:lnSpc>
          <a:spcPct val="84000"/>
        </a:lnSpc>
        <a:spcAft>
          <a:spcPts val="2600"/>
        </a:spcAft>
        <a:buClr>
          <a:schemeClr val="accent1"/>
        </a:buClr>
        <a:buFont typeface="Arial" panose="020B0604020202020204" pitchFamily="34" charset="0"/>
        <a:buChar char="•"/>
        <a:defRPr sz="2800" spc="-110" baseline="0">
          <a:latin typeface="+mn-lt"/>
          <a:ea typeface="+mn-ea"/>
          <a:cs typeface="+mn-cs"/>
        </a:defRPr>
      </a:lvl4pPr>
      <a:lvl5pPr marL="1764000" indent="-252000" eaLnBrk="1" hangingPunct="1">
        <a:lnSpc>
          <a:spcPct val="86000"/>
        </a:lnSpc>
        <a:spcAft>
          <a:spcPts val="1500"/>
        </a:spcAft>
        <a:buClr>
          <a:schemeClr val="accent1"/>
        </a:buClr>
        <a:buFont typeface="Arial" panose="020B0604020202020204" pitchFamily="34" charset="0"/>
        <a:buChar char="•"/>
        <a:defRPr sz="2400" spc="-110" baseline="0"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tshållare för text 2">
            <a:extLst>
              <a:ext uri="{FF2B5EF4-FFF2-40B4-BE49-F238E27FC236}">
                <a16:creationId xmlns:a16="http://schemas.microsoft.com/office/drawing/2014/main" id="{098AE977-5D5B-4533-993B-CA82249B29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2000" y="3148676"/>
            <a:ext cx="17640000" cy="540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 noProof="0"/>
              <a:t>Klicka här för att ändra format på bakgrundstexten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793760" y="10548000"/>
            <a:ext cx="792000" cy="1872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93E1DA4E-B23A-42CD-82EE-75C65057215D}" type="datetime1">
              <a:rPr lang="sv-SE" smtClean="0"/>
              <a:pPr/>
              <a:t>2025-06-03</a:t>
            </a:fld>
            <a:endParaRPr lang="sv-SE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260360" y="10548000"/>
            <a:ext cx="360000" cy="1872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33" name="Platshållare för rubrik 32">
            <a:extLst>
              <a:ext uri="{FF2B5EF4-FFF2-40B4-BE49-F238E27FC236}">
                <a16:creationId xmlns:a16="http://schemas.microsoft.com/office/drawing/2014/main" id="{C491F119-4C65-4AD3-AE6A-6BA07AAF8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974155"/>
            <a:ext cx="17640000" cy="2052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sv-SE" noProof="0"/>
              <a:t>Klicka här för att ändra mall för rubrikformat</a:t>
            </a:r>
          </a:p>
        </p:txBody>
      </p:sp>
      <p:grpSp>
        <p:nvGrpSpPr>
          <p:cNvPr id="57" name="Grupp 56">
            <a:extLst>
              <a:ext uri="{FF2B5EF4-FFF2-40B4-BE49-F238E27FC236}">
                <a16:creationId xmlns:a16="http://schemas.microsoft.com/office/drawing/2014/main" id="{916489A0-86E8-8B8D-E38F-32F76FD29A5E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58" name="Bild 57">
              <a:extLst>
                <a:ext uri="{FF2B5EF4-FFF2-40B4-BE49-F238E27FC236}">
                  <a16:creationId xmlns:a16="http://schemas.microsoft.com/office/drawing/2014/main" id="{86944D53-AAE4-66FD-DACB-E32C26E040FF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59" name="Bild 58">
              <a:extLst>
                <a:ext uri="{FF2B5EF4-FFF2-40B4-BE49-F238E27FC236}">
                  <a16:creationId xmlns:a16="http://schemas.microsoft.com/office/drawing/2014/main" id="{4B611E57-5374-F5B9-4EF0-688584B1CB4C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86332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1" r:id="rId1"/>
    <p:sldLayoutId id="2147484095" r:id="rId2"/>
    <p:sldLayoutId id="2147484096" r:id="rId3"/>
    <p:sldLayoutId id="2147484097" r:id="rId4"/>
    <p:sldLayoutId id="2147484098" r:id="rId5"/>
    <p:sldLayoutId id="2147484013" r:id="rId6"/>
    <p:sldLayoutId id="2147484014" r:id="rId7"/>
    <p:sldLayoutId id="2147484015" r:id="rId8"/>
    <p:sldLayoutId id="2147484016" r:id="rId9"/>
    <p:sldLayoutId id="2147484017" r:id="rId10"/>
    <p:sldLayoutId id="2147484018" r:id="rId11"/>
    <p:sldLayoutId id="2147484019" r:id="rId12"/>
    <p:sldLayoutId id="2147484020" r:id="rId13"/>
    <p:sldLayoutId id="2147484021" r:id="rId14"/>
    <p:sldLayoutId id="2147484022" r:id="rId15"/>
    <p:sldLayoutId id="2147484023" r:id="rId16"/>
    <p:sldLayoutId id="2147484024" r:id="rId17"/>
    <p:sldLayoutId id="2147484025" r:id="rId18"/>
    <p:sldLayoutId id="2147484026" r:id="rId19"/>
    <p:sldLayoutId id="2147484083" r:id="rId20"/>
    <p:sldLayoutId id="2147484084" r:id="rId21"/>
    <p:sldLayoutId id="2147484085" r:id="rId22"/>
    <p:sldLayoutId id="2147484086" r:id="rId23"/>
    <p:sldLayoutId id="2147484087" r:id="rId24"/>
    <p:sldLayoutId id="2147484088" r:id="rId25"/>
  </p:sldLayoutIdLst>
  <p:hf hdr="0" ftr="0"/>
  <p:txStyles>
    <p:titleStyle>
      <a:lvl1pPr eaLnBrk="1" hangingPunct="1">
        <a:lnSpc>
          <a:spcPct val="85000"/>
        </a:lnSpc>
        <a:defRPr sz="6000" b="1" spc="-280" baseline="0">
          <a:solidFill>
            <a:schemeClr val="accent3"/>
          </a:solidFill>
          <a:latin typeface="+mn-lt"/>
          <a:ea typeface="+mj-ea"/>
          <a:cs typeface="+mj-cs"/>
        </a:defRPr>
      </a:lvl1pPr>
    </p:titleStyle>
    <p:bodyStyle>
      <a:lvl1pPr marL="345600" indent="-345600" eaLnBrk="1" hangingPunct="1">
        <a:lnSpc>
          <a:spcPct val="84000"/>
        </a:lnSpc>
        <a:spcAft>
          <a:spcPts val="2300"/>
        </a:spcAft>
        <a:buClr>
          <a:schemeClr val="accent3"/>
        </a:buClr>
        <a:buSzPct val="100000"/>
        <a:buFont typeface="Arial" panose="020B0604020202020204" pitchFamily="34" charset="0"/>
        <a:buChar char="•"/>
        <a:tabLst/>
        <a:defRPr sz="4000" spc="-110" baseline="0">
          <a:latin typeface="+mn-lt"/>
          <a:ea typeface="+mn-ea"/>
          <a:cs typeface="+mn-cs"/>
        </a:defRPr>
      </a:lvl1pPr>
      <a:lvl2pPr marL="756000" indent="-324000" eaLnBrk="1" hangingPunct="1">
        <a:lnSpc>
          <a:spcPct val="84000"/>
        </a:lnSpc>
        <a:spcAft>
          <a:spcPts val="2400"/>
        </a:spcAft>
        <a:buClr>
          <a:schemeClr val="accent3"/>
        </a:buClr>
        <a:buFont typeface="Arial" panose="020B0604020202020204" pitchFamily="34" charset="0"/>
        <a:buChar char="•"/>
        <a:defRPr sz="3600" spc="-110" baseline="0">
          <a:latin typeface="+mn-lt"/>
          <a:ea typeface="+mn-ea"/>
          <a:cs typeface="+mn-cs"/>
        </a:defRPr>
      </a:lvl2pPr>
      <a:lvl3pPr marL="1116000" indent="-288000" eaLnBrk="1" hangingPunct="1">
        <a:lnSpc>
          <a:spcPct val="84000"/>
        </a:lnSpc>
        <a:spcAft>
          <a:spcPts val="2500"/>
        </a:spcAft>
        <a:buClr>
          <a:schemeClr val="accent3"/>
        </a:buClr>
        <a:buFont typeface="Arial" panose="020B0604020202020204" pitchFamily="34" charset="0"/>
        <a:buChar char="•"/>
        <a:defRPr sz="3200" spc="-110" baseline="0">
          <a:latin typeface="+mn-lt"/>
          <a:ea typeface="+mn-ea"/>
          <a:cs typeface="+mn-cs"/>
        </a:defRPr>
      </a:lvl3pPr>
      <a:lvl4pPr marL="1458000" indent="-259200" eaLnBrk="1" hangingPunct="1">
        <a:lnSpc>
          <a:spcPct val="84000"/>
        </a:lnSpc>
        <a:spcAft>
          <a:spcPts val="2600"/>
        </a:spcAft>
        <a:buClr>
          <a:schemeClr val="accent3"/>
        </a:buClr>
        <a:buFont typeface="Arial" panose="020B0604020202020204" pitchFamily="34" charset="0"/>
        <a:buChar char="•"/>
        <a:defRPr sz="2800" spc="-110" baseline="0">
          <a:latin typeface="+mn-lt"/>
          <a:ea typeface="+mn-ea"/>
          <a:cs typeface="+mn-cs"/>
        </a:defRPr>
      </a:lvl4pPr>
      <a:lvl5pPr marL="1764000" indent="-252000" eaLnBrk="1" hangingPunct="1">
        <a:lnSpc>
          <a:spcPct val="86000"/>
        </a:lnSpc>
        <a:spcAft>
          <a:spcPts val="1500"/>
        </a:spcAft>
        <a:buClr>
          <a:schemeClr val="accent3"/>
        </a:buClr>
        <a:buFont typeface="Arial" panose="020B0604020202020204" pitchFamily="34" charset="0"/>
        <a:buChar char="•"/>
        <a:defRPr sz="2400" spc="-110" baseline="0"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tshållare för text 2">
            <a:extLst>
              <a:ext uri="{FF2B5EF4-FFF2-40B4-BE49-F238E27FC236}">
                <a16:creationId xmlns:a16="http://schemas.microsoft.com/office/drawing/2014/main" id="{098AE977-5D5B-4533-993B-CA82249B29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2000" y="3148676"/>
            <a:ext cx="17640000" cy="540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 noProof="0"/>
              <a:t>Klicka här för att ändra format på bakgrundstexten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793760" y="10548000"/>
            <a:ext cx="792000" cy="1872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93E1DA4E-B23A-42CD-82EE-75C65057215D}" type="datetime1">
              <a:rPr lang="sv-SE" smtClean="0"/>
              <a:pPr/>
              <a:t>2025-06-03</a:t>
            </a:fld>
            <a:endParaRPr lang="sv-SE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260360" y="10548000"/>
            <a:ext cx="360000" cy="1872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33" name="Platshållare för rubrik 32">
            <a:extLst>
              <a:ext uri="{FF2B5EF4-FFF2-40B4-BE49-F238E27FC236}">
                <a16:creationId xmlns:a16="http://schemas.microsoft.com/office/drawing/2014/main" id="{C491F119-4C65-4AD3-AE6A-6BA07AAF8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974155"/>
            <a:ext cx="17640000" cy="2052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sv-SE" noProof="0"/>
              <a:t>Klicka här för att ändra mall för rubrikformat</a:t>
            </a:r>
          </a:p>
        </p:txBody>
      </p:sp>
      <p:grpSp>
        <p:nvGrpSpPr>
          <p:cNvPr id="57" name="Grupp 56">
            <a:extLst>
              <a:ext uri="{FF2B5EF4-FFF2-40B4-BE49-F238E27FC236}">
                <a16:creationId xmlns:a16="http://schemas.microsoft.com/office/drawing/2014/main" id="{916489A0-86E8-8B8D-E38F-32F76FD29A5E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58" name="Bild 57">
              <a:extLst>
                <a:ext uri="{FF2B5EF4-FFF2-40B4-BE49-F238E27FC236}">
                  <a16:creationId xmlns:a16="http://schemas.microsoft.com/office/drawing/2014/main" id="{86944D53-AAE4-66FD-DACB-E32C26E040FF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59" name="Bild 58">
              <a:extLst>
                <a:ext uri="{FF2B5EF4-FFF2-40B4-BE49-F238E27FC236}">
                  <a16:creationId xmlns:a16="http://schemas.microsoft.com/office/drawing/2014/main" id="{4B611E57-5374-F5B9-4EF0-688584B1CB4C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6374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0" r:id="rId1"/>
    <p:sldLayoutId id="2147484099" r:id="rId2"/>
    <p:sldLayoutId id="2147484100" r:id="rId3"/>
    <p:sldLayoutId id="2147484101" r:id="rId4"/>
    <p:sldLayoutId id="2147484102" r:id="rId5"/>
    <p:sldLayoutId id="2147484042" r:id="rId6"/>
    <p:sldLayoutId id="2147484043" r:id="rId7"/>
    <p:sldLayoutId id="2147484046" r:id="rId8"/>
    <p:sldLayoutId id="2147484044" r:id="rId9"/>
    <p:sldLayoutId id="2147484045" r:id="rId10"/>
    <p:sldLayoutId id="2147484047" r:id="rId11"/>
    <p:sldLayoutId id="2147484048" r:id="rId12"/>
    <p:sldLayoutId id="2147484049" r:id="rId13"/>
    <p:sldLayoutId id="2147484050" r:id="rId14"/>
    <p:sldLayoutId id="2147484051" r:id="rId15"/>
    <p:sldLayoutId id="2147484052" r:id="rId16"/>
    <p:sldLayoutId id="2147484053" r:id="rId17"/>
    <p:sldLayoutId id="2147484054" r:id="rId18"/>
    <p:sldLayoutId id="2147484055" r:id="rId19"/>
    <p:sldLayoutId id="2147484089" r:id="rId20"/>
    <p:sldLayoutId id="2147484090" r:id="rId21"/>
    <p:sldLayoutId id="2147484091" r:id="rId22"/>
    <p:sldLayoutId id="2147484092" r:id="rId23"/>
    <p:sldLayoutId id="2147484093" r:id="rId24"/>
    <p:sldLayoutId id="2147484094" r:id="rId25"/>
  </p:sldLayoutIdLst>
  <p:hf hdr="0" ftr="0"/>
  <p:txStyles>
    <p:titleStyle>
      <a:lvl1pPr eaLnBrk="1" hangingPunct="1">
        <a:lnSpc>
          <a:spcPct val="85000"/>
        </a:lnSpc>
        <a:defRPr sz="6000" b="1" spc="-280" baseline="0">
          <a:solidFill>
            <a:schemeClr val="accent3"/>
          </a:solidFill>
          <a:latin typeface="+mn-lt"/>
          <a:ea typeface="+mj-ea"/>
          <a:cs typeface="+mj-cs"/>
        </a:defRPr>
      </a:lvl1pPr>
    </p:titleStyle>
    <p:bodyStyle>
      <a:lvl1pPr marL="345600" indent="-345600" eaLnBrk="1" hangingPunct="1">
        <a:lnSpc>
          <a:spcPct val="84000"/>
        </a:lnSpc>
        <a:spcAft>
          <a:spcPts val="2300"/>
        </a:spcAft>
        <a:buClr>
          <a:schemeClr val="accent3"/>
        </a:buClr>
        <a:buSzPct val="100000"/>
        <a:buFont typeface="Arial" panose="020B0604020202020204" pitchFamily="34" charset="0"/>
        <a:buChar char="•"/>
        <a:tabLst/>
        <a:defRPr sz="4000" spc="-110" baseline="0">
          <a:latin typeface="+mn-lt"/>
          <a:ea typeface="+mn-ea"/>
          <a:cs typeface="+mn-cs"/>
        </a:defRPr>
      </a:lvl1pPr>
      <a:lvl2pPr marL="756000" indent="-324000" eaLnBrk="1" hangingPunct="1">
        <a:lnSpc>
          <a:spcPct val="84000"/>
        </a:lnSpc>
        <a:spcAft>
          <a:spcPts val="2400"/>
        </a:spcAft>
        <a:buClr>
          <a:schemeClr val="accent3"/>
        </a:buClr>
        <a:buFont typeface="Arial" panose="020B0604020202020204" pitchFamily="34" charset="0"/>
        <a:buChar char="•"/>
        <a:defRPr sz="3600" spc="-110" baseline="0">
          <a:latin typeface="+mn-lt"/>
          <a:ea typeface="+mn-ea"/>
          <a:cs typeface="+mn-cs"/>
        </a:defRPr>
      </a:lvl2pPr>
      <a:lvl3pPr marL="1116000" indent="-288000" eaLnBrk="1" hangingPunct="1">
        <a:lnSpc>
          <a:spcPct val="84000"/>
        </a:lnSpc>
        <a:spcAft>
          <a:spcPts val="2500"/>
        </a:spcAft>
        <a:buClr>
          <a:schemeClr val="accent3"/>
        </a:buClr>
        <a:buFont typeface="Arial" panose="020B0604020202020204" pitchFamily="34" charset="0"/>
        <a:buChar char="•"/>
        <a:defRPr sz="3200" spc="-110" baseline="0">
          <a:latin typeface="+mn-lt"/>
          <a:ea typeface="+mn-ea"/>
          <a:cs typeface="+mn-cs"/>
        </a:defRPr>
      </a:lvl3pPr>
      <a:lvl4pPr marL="1458000" indent="-259200" eaLnBrk="1" hangingPunct="1">
        <a:lnSpc>
          <a:spcPct val="84000"/>
        </a:lnSpc>
        <a:spcAft>
          <a:spcPts val="2600"/>
        </a:spcAft>
        <a:buClr>
          <a:schemeClr val="accent3"/>
        </a:buClr>
        <a:buFont typeface="Arial" panose="020B0604020202020204" pitchFamily="34" charset="0"/>
        <a:buChar char="•"/>
        <a:defRPr sz="2800" spc="-110" baseline="0">
          <a:latin typeface="+mn-lt"/>
          <a:ea typeface="+mn-ea"/>
          <a:cs typeface="+mn-cs"/>
        </a:defRPr>
      </a:lvl4pPr>
      <a:lvl5pPr marL="1764000" indent="-252000" eaLnBrk="1" hangingPunct="1">
        <a:lnSpc>
          <a:spcPct val="86000"/>
        </a:lnSpc>
        <a:spcAft>
          <a:spcPts val="1500"/>
        </a:spcAft>
        <a:buClr>
          <a:schemeClr val="accent3"/>
        </a:buClr>
        <a:buFont typeface="Arial" panose="020B0604020202020204" pitchFamily="34" charset="0"/>
        <a:buChar char="•"/>
        <a:defRPr sz="2400" spc="-110" baseline="0"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mailto:lars.almroth@regionvastmanland.se" TargetMode="External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5">
            <a:extLst>
              <a:ext uri="{FF2B5EF4-FFF2-40B4-BE49-F238E27FC236}">
                <a16:creationId xmlns:a16="http://schemas.microsoft.com/office/drawing/2014/main" id="{B92AF297-1A21-778C-2C17-E6830CD7994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/>
              <a:t>Hälso- och Sjukvården 2029</a:t>
            </a:r>
          </a:p>
        </p:txBody>
      </p:sp>
      <p:sp>
        <p:nvSpPr>
          <p:cNvPr id="7" name="Underrubrik 6">
            <a:extLst>
              <a:ext uri="{FF2B5EF4-FFF2-40B4-BE49-F238E27FC236}">
                <a16:creationId xmlns:a16="http://schemas.microsoft.com/office/drawing/2014/main" id="{ED376AB1-9F0C-C1C5-69BD-664D15043A8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v-SE" dirty="0"/>
              <a:t>Vägledande principer och milstolpar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0BE77BED-66C1-7DB1-A75D-9430F7368198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449837" y="10547350"/>
            <a:ext cx="792163" cy="187325"/>
          </a:xfrm>
        </p:spPr>
        <p:txBody>
          <a:bodyPr/>
          <a:lstStyle/>
          <a:p>
            <a:r>
              <a:rPr lang="sv-SE" dirty="0"/>
              <a:t>2025-06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933F0C21-EFCA-E21B-D865-8DDFF0D4A8C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10547350"/>
            <a:ext cx="360363" cy="187325"/>
          </a:xfrm>
        </p:spPr>
        <p:txBody>
          <a:bodyPr/>
          <a:lstStyle/>
          <a:p>
            <a:fld id="{BA67AFAD-C7AA-4CB8-A932-E43D40ADF0E1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75158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9CFF23C9-A22F-21E2-7449-ECF72925EDD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90" y="423352"/>
            <a:ext cx="3743394" cy="4126375"/>
          </a:xfrm>
          <a:prstGeom prst="rect">
            <a:avLst/>
          </a:prstGeom>
        </p:spPr>
      </p:pic>
      <p:sp>
        <p:nvSpPr>
          <p:cNvPr id="5" name="Brödtext">
            <a:extLst>
              <a:ext uri="{FF2B5EF4-FFF2-40B4-BE49-F238E27FC236}">
                <a16:creationId xmlns:a16="http://schemas.microsoft.com/office/drawing/2014/main" id="{4E0E5074-02B5-6902-E552-FCB6B065A418}"/>
              </a:ext>
            </a:extLst>
          </p:cNvPr>
          <p:cNvSpPr txBox="1">
            <a:spLocks/>
          </p:cNvSpPr>
          <p:nvPr/>
        </p:nvSpPr>
        <p:spPr>
          <a:xfrm>
            <a:off x="4616066" y="1006378"/>
            <a:ext cx="6161244" cy="29603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83767" tIns="83767" rIns="83767" bIns="83767" anchor="ctr">
            <a:sp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5E5E5E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1058333" marR="0" indent="-423333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3200" b="0" i="0" u="none" strike="noStrike" cap="none" spc="0" baseline="0">
                <a:solidFill>
                  <a:srgbClr val="5E5E5E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1693333" marR="0" indent="-423333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3200" b="0" i="0" u="none" strike="noStrike" cap="none" spc="0" baseline="0">
                <a:solidFill>
                  <a:srgbClr val="5E5E5E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2328333" marR="0" indent="-423333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3200" b="0" i="0" u="none" strike="noStrike" cap="none" spc="0" baseline="0">
                <a:solidFill>
                  <a:srgbClr val="5E5E5E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2963333" marR="0" indent="-423333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3200" b="0" i="0" u="none" strike="noStrike" cap="none" spc="0" baseline="0">
                <a:solidFill>
                  <a:srgbClr val="5E5E5E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3598333" marR="0" indent="-423333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3200" b="0" i="0" u="none" strike="noStrike" cap="none" spc="0" baseline="0">
                <a:solidFill>
                  <a:srgbClr val="5E5E5E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4233333" marR="0" indent="-423333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3200" b="0" i="0" u="none" strike="noStrike" cap="none" spc="0" baseline="0">
                <a:solidFill>
                  <a:srgbClr val="5E5E5E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4868333" marR="0" indent="-423333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3200" b="0" i="0" u="none" strike="noStrike" cap="none" spc="0" baseline="0">
                <a:solidFill>
                  <a:srgbClr val="5E5E5E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5503333" marR="0" indent="-423333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3200" b="0" i="0" u="none" strike="noStrike" cap="none" spc="0" baseline="0">
                <a:solidFill>
                  <a:srgbClr val="5E5E5E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defTabSz="1507846">
              <a:spcBef>
                <a:spcPts val="0"/>
              </a:spcBef>
              <a:defRPr/>
            </a:pPr>
            <a:r>
              <a:rPr lang="sv-SE" sz="3298" b="1">
                <a:latin typeface="Calibri"/>
              </a:rPr>
              <a:t>Tillsammans</a:t>
            </a:r>
          </a:p>
          <a:p>
            <a:pPr marL="471202" indent="-471202" defTabSz="1507846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sv-SE" sz="2968">
                <a:latin typeface="Calibri"/>
              </a:rPr>
              <a:t>Tillsammans över organisationsgränser</a:t>
            </a:r>
          </a:p>
          <a:p>
            <a:pPr marL="471202" indent="-471202" defTabSz="1507846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sv-SE" sz="2968">
                <a:latin typeface="Calibri"/>
              </a:rPr>
              <a:t>Minska variation och ta bort icke värdeskapande</a:t>
            </a:r>
          </a:p>
          <a:p>
            <a:pPr marL="471202" indent="-471202" defTabSz="1507846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sv-SE" sz="2968">
                <a:latin typeface="Calibri"/>
              </a:rPr>
              <a:t>Spara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A5BC9DD4-6E8E-DC0F-BFE3-3F23D043B4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3830" y="1032208"/>
            <a:ext cx="7088405" cy="1104525"/>
          </a:xfrm>
          <a:prstGeom prst="rect">
            <a:avLst/>
          </a:prstGeom>
        </p:spPr>
      </p:pic>
      <p:sp>
        <p:nvSpPr>
          <p:cNvPr id="7" name="Brödtext">
            <a:extLst>
              <a:ext uri="{FF2B5EF4-FFF2-40B4-BE49-F238E27FC236}">
                <a16:creationId xmlns:a16="http://schemas.microsoft.com/office/drawing/2014/main" id="{F15E1C2E-EF32-8D00-B34D-3C3F027C0210}"/>
              </a:ext>
            </a:extLst>
          </p:cNvPr>
          <p:cNvSpPr txBox="1">
            <a:spLocks/>
          </p:cNvSpPr>
          <p:nvPr/>
        </p:nvSpPr>
        <p:spPr>
          <a:xfrm>
            <a:off x="12517402" y="2546121"/>
            <a:ext cx="5173229" cy="20468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83767" tIns="83767" rIns="83767" bIns="83767" anchor="ctr">
            <a:sp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5E5E5E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1058333" marR="0" indent="-423333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3200" b="0" i="0" u="none" strike="noStrike" cap="none" spc="0" baseline="0">
                <a:solidFill>
                  <a:srgbClr val="5E5E5E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1693333" marR="0" indent="-423333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3200" b="0" i="0" u="none" strike="noStrike" cap="none" spc="0" baseline="0">
                <a:solidFill>
                  <a:srgbClr val="5E5E5E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2328333" marR="0" indent="-423333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3200" b="0" i="0" u="none" strike="noStrike" cap="none" spc="0" baseline="0">
                <a:solidFill>
                  <a:srgbClr val="5E5E5E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2963333" marR="0" indent="-423333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3200" b="0" i="0" u="none" strike="noStrike" cap="none" spc="0" baseline="0">
                <a:solidFill>
                  <a:srgbClr val="5E5E5E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3598333" marR="0" indent="-423333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3200" b="0" i="0" u="none" strike="noStrike" cap="none" spc="0" baseline="0">
                <a:solidFill>
                  <a:srgbClr val="5E5E5E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4233333" marR="0" indent="-423333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3200" b="0" i="0" u="none" strike="noStrike" cap="none" spc="0" baseline="0">
                <a:solidFill>
                  <a:srgbClr val="5E5E5E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4868333" marR="0" indent="-423333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3200" b="0" i="0" u="none" strike="noStrike" cap="none" spc="0" baseline="0">
                <a:solidFill>
                  <a:srgbClr val="5E5E5E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5503333" marR="0" indent="-423333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3200" b="0" i="0" u="none" strike="noStrike" cap="none" spc="0" baseline="0">
                <a:solidFill>
                  <a:srgbClr val="5E5E5E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defTabSz="1507846">
              <a:spcBef>
                <a:spcPts val="0"/>
              </a:spcBef>
              <a:defRPr/>
            </a:pPr>
            <a:r>
              <a:rPr lang="sv-SE" sz="3298" b="1">
                <a:latin typeface="Calibri"/>
              </a:rPr>
              <a:t>Uppströms</a:t>
            </a:r>
          </a:p>
          <a:p>
            <a:pPr marL="471202" indent="-471202" defTabSz="1507846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sv-SE" sz="2968">
                <a:latin typeface="Calibri"/>
              </a:rPr>
              <a:t>Förebygg oönskat utfall</a:t>
            </a:r>
          </a:p>
          <a:p>
            <a:pPr marL="471202" indent="-471202" defTabSz="1507846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sv-SE" sz="2968">
                <a:latin typeface="Calibri"/>
              </a:rPr>
              <a:t>Främja hälsa</a:t>
            </a:r>
          </a:p>
          <a:p>
            <a:pPr marL="471202" indent="-471202" defTabSz="1507846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sv-SE" sz="2968">
                <a:latin typeface="Calibri"/>
              </a:rPr>
              <a:t>Bevara funktion</a:t>
            </a: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8F72F7E0-9DB1-5662-1B03-D2CE9046D6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0198" y="4568833"/>
            <a:ext cx="7018964" cy="4126375"/>
          </a:xfrm>
          <a:prstGeom prst="rect">
            <a:avLst/>
          </a:prstGeom>
        </p:spPr>
      </p:pic>
      <p:sp>
        <p:nvSpPr>
          <p:cNvPr id="9" name="Brödtext">
            <a:extLst>
              <a:ext uri="{FF2B5EF4-FFF2-40B4-BE49-F238E27FC236}">
                <a16:creationId xmlns:a16="http://schemas.microsoft.com/office/drawing/2014/main" id="{0B3CB45C-1FEE-F37C-5318-EA108CE1DABA}"/>
              </a:ext>
            </a:extLst>
          </p:cNvPr>
          <p:cNvSpPr txBox="1">
            <a:spLocks/>
          </p:cNvSpPr>
          <p:nvPr/>
        </p:nvSpPr>
        <p:spPr>
          <a:xfrm>
            <a:off x="740352" y="8695208"/>
            <a:ext cx="8769474" cy="20468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83767" tIns="83767" rIns="83767" bIns="83767" anchor="ctr">
            <a:sp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5E5E5E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1058333" marR="0" indent="-423333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3200" b="0" i="0" u="none" strike="noStrike" cap="none" spc="0" baseline="0">
                <a:solidFill>
                  <a:srgbClr val="5E5E5E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1693333" marR="0" indent="-423333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3200" b="0" i="0" u="none" strike="noStrike" cap="none" spc="0" baseline="0">
                <a:solidFill>
                  <a:srgbClr val="5E5E5E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2328333" marR="0" indent="-423333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3200" b="0" i="0" u="none" strike="noStrike" cap="none" spc="0" baseline="0">
                <a:solidFill>
                  <a:srgbClr val="5E5E5E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2963333" marR="0" indent="-423333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3200" b="0" i="0" u="none" strike="noStrike" cap="none" spc="0" baseline="0">
                <a:solidFill>
                  <a:srgbClr val="5E5E5E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3598333" marR="0" indent="-423333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3200" b="0" i="0" u="none" strike="noStrike" cap="none" spc="0" baseline="0">
                <a:solidFill>
                  <a:srgbClr val="5E5E5E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4233333" marR="0" indent="-423333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3200" b="0" i="0" u="none" strike="noStrike" cap="none" spc="0" baseline="0">
                <a:solidFill>
                  <a:srgbClr val="5E5E5E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4868333" marR="0" indent="-423333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3200" b="0" i="0" u="none" strike="noStrike" cap="none" spc="0" baseline="0">
                <a:solidFill>
                  <a:srgbClr val="5E5E5E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5503333" marR="0" indent="-423333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3200" b="0" i="0" u="none" strike="noStrike" cap="none" spc="0" baseline="0">
                <a:solidFill>
                  <a:srgbClr val="5E5E5E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defTabSz="1507846">
              <a:spcBef>
                <a:spcPts val="0"/>
              </a:spcBef>
              <a:defRPr/>
            </a:pPr>
            <a:r>
              <a:rPr lang="sv-SE" sz="3298" b="1">
                <a:latin typeface="Calibri"/>
              </a:rPr>
              <a:t>Behovsanpassat</a:t>
            </a:r>
          </a:p>
          <a:p>
            <a:pPr marL="471202" indent="-471202" defTabSz="1507846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sv-SE" sz="2968">
                <a:latin typeface="Calibri"/>
              </a:rPr>
              <a:t>Stabil och trygg hemma</a:t>
            </a:r>
          </a:p>
          <a:p>
            <a:pPr marL="471202" indent="-471202" defTabSz="1507846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sv-SE" sz="2968">
                <a:latin typeface="Calibri"/>
              </a:rPr>
              <a:t>Följa och åtgärda, stöd hantera sjukdom</a:t>
            </a:r>
          </a:p>
          <a:p>
            <a:pPr marL="471202" indent="-471202" defTabSz="1507846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sv-SE" sz="2968">
                <a:latin typeface="Calibri"/>
              </a:rPr>
              <a:t>Håll frisk men knuten till systemet</a:t>
            </a:r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E0246A4D-F8B9-E826-D107-2CE0D61E059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9967" y="5788533"/>
            <a:ext cx="3189118" cy="3034327"/>
          </a:xfrm>
          <a:prstGeom prst="rect">
            <a:avLst/>
          </a:prstGeom>
        </p:spPr>
      </p:pic>
      <p:sp>
        <p:nvSpPr>
          <p:cNvPr id="11" name="Brödtext">
            <a:extLst>
              <a:ext uri="{FF2B5EF4-FFF2-40B4-BE49-F238E27FC236}">
                <a16:creationId xmlns:a16="http://schemas.microsoft.com/office/drawing/2014/main" id="{D9B9D68E-DA18-EF67-0682-561A29D53DF8}"/>
              </a:ext>
            </a:extLst>
          </p:cNvPr>
          <p:cNvSpPr txBox="1">
            <a:spLocks/>
          </p:cNvSpPr>
          <p:nvPr/>
        </p:nvSpPr>
        <p:spPr>
          <a:xfrm>
            <a:off x="12669967" y="8822860"/>
            <a:ext cx="5020663" cy="20468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83767" tIns="83767" rIns="83767" bIns="83767" anchor="ctr">
            <a:sp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5E5E5E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1058333" marR="0" indent="-423333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3200" b="0" i="0" u="none" strike="noStrike" cap="none" spc="0" baseline="0">
                <a:solidFill>
                  <a:srgbClr val="5E5E5E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1693333" marR="0" indent="-423333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3200" b="0" i="0" u="none" strike="noStrike" cap="none" spc="0" baseline="0">
                <a:solidFill>
                  <a:srgbClr val="5E5E5E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2328333" marR="0" indent="-423333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3200" b="0" i="0" u="none" strike="noStrike" cap="none" spc="0" baseline="0">
                <a:solidFill>
                  <a:srgbClr val="5E5E5E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2963333" marR="0" indent="-423333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3200" b="0" i="0" u="none" strike="noStrike" cap="none" spc="0" baseline="0">
                <a:solidFill>
                  <a:srgbClr val="5E5E5E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3598333" marR="0" indent="-423333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3200" b="0" i="0" u="none" strike="noStrike" cap="none" spc="0" baseline="0">
                <a:solidFill>
                  <a:srgbClr val="5E5E5E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4233333" marR="0" indent="-423333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3200" b="0" i="0" u="none" strike="noStrike" cap="none" spc="0" baseline="0">
                <a:solidFill>
                  <a:srgbClr val="5E5E5E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4868333" marR="0" indent="-423333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3200" b="0" i="0" u="none" strike="noStrike" cap="none" spc="0" baseline="0">
                <a:solidFill>
                  <a:srgbClr val="5E5E5E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5503333" marR="0" indent="-423333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3200" b="0" i="0" u="none" strike="noStrike" cap="none" spc="0" baseline="0">
                <a:solidFill>
                  <a:srgbClr val="5E5E5E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defTabSz="1507846">
              <a:spcBef>
                <a:spcPts val="0"/>
              </a:spcBef>
              <a:defRPr/>
            </a:pPr>
            <a:r>
              <a:rPr lang="sv-SE" sz="3298" b="1">
                <a:latin typeface="Calibri"/>
              </a:rPr>
              <a:t>Nyskapande</a:t>
            </a:r>
          </a:p>
          <a:p>
            <a:pPr marL="471202" indent="-471202" defTabSz="1507846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sv-SE" sz="2968">
                <a:latin typeface="Calibri"/>
              </a:rPr>
              <a:t>Omställning/Testa nytt</a:t>
            </a:r>
          </a:p>
          <a:p>
            <a:pPr marL="471202" indent="-471202" defTabSz="1507846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sv-SE" sz="2968">
                <a:latin typeface="Calibri"/>
              </a:rPr>
              <a:t>Ständiga förbättringar</a:t>
            </a:r>
          </a:p>
          <a:p>
            <a:pPr marL="471202" indent="-471202" defTabSz="1507846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sv-SE" sz="2968">
                <a:latin typeface="Calibri"/>
              </a:rPr>
              <a:t>Förvalta arbetssätt</a:t>
            </a:r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B1C373E0-EF2E-54F7-6FFA-97FA0BCA47ED}"/>
              </a:ext>
            </a:extLst>
          </p:cNvPr>
          <p:cNvSpPr txBox="1"/>
          <p:nvPr/>
        </p:nvSpPr>
        <p:spPr>
          <a:xfrm>
            <a:off x="6080002" y="5108585"/>
            <a:ext cx="74665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6000"/>
              <a:t>Vägledande principer</a:t>
            </a:r>
          </a:p>
        </p:txBody>
      </p:sp>
    </p:spTree>
    <p:extLst>
      <p:ext uri="{BB962C8B-B14F-4D97-AF65-F5344CB8AC3E}">
        <p14:creationId xmlns:p14="http://schemas.microsoft.com/office/powerpoint/2010/main" val="35984400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B3677E-7D11-1686-C776-4CDCACAB4E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ktangel 40">
            <a:extLst>
              <a:ext uri="{FF2B5EF4-FFF2-40B4-BE49-F238E27FC236}">
                <a16:creationId xmlns:a16="http://schemas.microsoft.com/office/drawing/2014/main" id="{1DC06A96-D22C-FAC2-1630-53777A0C893B}"/>
              </a:ext>
            </a:extLst>
          </p:cNvPr>
          <p:cNvSpPr/>
          <p:nvPr/>
        </p:nvSpPr>
        <p:spPr>
          <a:xfrm>
            <a:off x="17951724" y="4913469"/>
            <a:ext cx="1565999" cy="1125935"/>
          </a:xfrm>
          <a:prstGeom prst="rect">
            <a:avLst/>
          </a:prstGeom>
          <a:solidFill>
            <a:schemeClr val="accent5">
              <a:lumMod val="20000"/>
              <a:lumOff val="80000"/>
              <a:alpha val="77063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37" name="Rektangel 36">
            <a:extLst>
              <a:ext uri="{FF2B5EF4-FFF2-40B4-BE49-F238E27FC236}">
                <a16:creationId xmlns:a16="http://schemas.microsoft.com/office/drawing/2014/main" id="{E1C885CD-2EE2-461D-4F5D-43DE07616F2F}"/>
              </a:ext>
            </a:extLst>
          </p:cNvPr>
          <p:cNvSpPr/>
          <p:nvPr/>
        </p:nvSpPr>
        <p:spPr>
          <a:xfrm>
            <a:off x="9866123" y="4913469"/>
            <a:ext cx="3960000" cy="1125935"/>
          </a:xfrm>
          <a:prstGeom prst="rect">
            <a:avLst/>
          </a:prstGeom>
          <a:solidFill>
            <a:schemeClr val="accent5">
              <a:lumMod val="20000"/>
              <a:lumOff val="80000"/>
              <a:alpha val="77063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39" name="Rektangel 38">
            <a:extLst>
              <a:ext uri="{FF2B5EF4-FFF2-40B4-BE49-F238E27FC236}">
                <a16:creationId xmlns:a16="http://schemas.microsoft.com/office/drawing/2014/main" id="{839B02C0-D622-A6FC-AAFB-382AE9B6255B}"/>
              </a:ext>
            </a:extLst>
          </p:cNvPr>
          <p:cNvSpPr/>
          <p:nvPr/>
        </p:nvSpPr>
        <p:spPr>
          <a:xfrm>
            <a:off x="13904594" y="4913469"/>
            <a:ext cx="3960000" cy="1125935"/>
          </a:xfrm>
          <a:prstGeom prst="rect">
            <a:avLst/>
          </a:prstGeom>
          <a:solidFill>
            <a:schemeClr val="accent5">
              <a:lumMod val="20000"/>
              <a:lumOff val="80000"/>
              <a:alpha val="77063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36" name="Rektangel 35">
            <a:extLst>
              <a:ext uri="{FF2B5EF4-FFF2-40B4-BE49-F238E27FC236}">
                <a16:creationId xmlns:a16="http://schemas.microsoft.com/office/drawing/2014/main" id="{081E8DEF-83B5-9381-E71D-FFBE74660ADE}"/>
              </a:ext>
            </a:extLst>
          </p:cNvPr>
          <p:cNvSpPr/>
          <p:nvPr/>
        </p:nvSpPr>
        <p:spPr>
          <a:xfrm>
            <a:off x="5830813" y="4913469"/>
            <a:ext cx="3960000" cy="1125935"/>
          </a:xfrm>
          <a:prstGeom prst="rect">
            <a:avLst/>
          </a:prstGeom>
          <a:solidFill>
            <a:schemeClr val="accent5">
              <a:lumMod val="20000"/>
              <a:lumOff val="80000"/>
              <a:alpha val="77063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31" name="Rektangel 30">
            <a:extLst>
              <a:ext uri="{FF2B5EF4-FFF2-40B4-BE49-F238E27FC236}">
                <a16:creationId xmlns:a16="http://schemas.microsoft.com/office/drawing/2014/main" id="{73F754E3-7746-8420-86E6-8E229509923B}"/>
              </a:ext>
            </a:extLst>
          </p:cNvPr>
          <p:cNvSpPr/>
          <p:nvPr/>
        </p:nvSpPr>
        <p:spPr>
          <a:xfrm>
            <a:off x="5827652" y="3469582"/>
            <a:ext cx="3960000" cy="1350218"/>
          </a:xfrm>
          <a:prstGeom prst="rect">
            <a:avLst/>
          </a:prstGeom>
          <a:solidFill>
            <a:schemeClr val="accent4">
              <a:lumMod val="20000"/>
              <a:lumOff val="80000"/>
              <a:alpha val="77063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32" name="Rektangel 31">
            <a:extLst>
              <a:ext uri="{FF2B5EF4-FFF2-40B4-BE49-F238E27FC236}">
                <a16:creationId xmlns:a16="http://schemas.microsoft.com/office/drawing/2014/main" id="{C4C23BF6-9CE8-3E11-8A31-EB2972CC95E5}"/>
              </a:ext>
            </a:extLst>
          </p:cNvPr>
          <p:cNvSpPr/>
          <p:nvPr/>
        </p:nvSpPr>
        <p:spPr>
          <a:xfrm>
            <a:off x="9866123" y="3469263"/>
            <a:ext cx="3960000" cy="1350218"/>
          </a:xfrm>
          <a:prstGeom prst="rect">
            <a:avLst/>
          </a:prstGeom>
          <a:solidFill>
            <a:schemeClr val="accent4">
              <a:lumMod val="20000"/>
              <a:lumOff val="80000"/>
              <a:alpha val="77063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33" name="Rektangel 32">
            <a:extLst>
              <a:ext uri="{FF2B5EF4-FFF2-40B4-BE49-F238E27FC236}">
                <a16:creationId xmlns:a16="http://schemas.microsoft.com/office/drawing/2014/main" id="{06FD2AE2-6F98-F2DF-12ED-C621E61100A5}"/>
              </a:ext>
            </a:extLst>
          </p:cNvPr>
          <p:cNvSpPr/>
          <p:nvPr/>
        </p:nvSpPr>
        <p:spPr>
          <a:xfrm>
            <a:off x="13904594" y="3469263"/>
            <a:ext cx="3960000" cy="1350218"/>
          </a:xfrm>
          <a:prstGeom prst="rect">
            <a:avLst/>
          </a:prstGeom>
          <a:solidFill>
            <a:schemeClr val="accent4">
              <a:lumMod val="20000"/>
              <a:lumOff val="80000"/>
              <a:alpha val="77063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35" name="Rektangel 34">
            <a:extLst>
              <a:ext uri="{FF2B5EF4-FFF2-40B4-BE49-F238E27FC236}">
                <a16:creationId xmlns:a16="http://schemas.microsoft.com/office/drawing/2014/main" id="{9FDC6E66-DA3B-B457-5EBD-F056E8B101CD}"/>
              </a:ext>
            </a:extLst>
          </p:cNvPr>
          <p:cNvSpPr/>
          <p:nvPr/>
        </p:nvSpPr>
        <p:spPr>
          <a:xfrm>
            <a:off x="17943065" y="3469263"/>
            <a:ext cx="1565999" cy="1350218"/>
          </a:xfrm>
          <a:prstGeom prst="rect">
            <a:avLst/>
          </a:prstGeom>
          <a:solidFill>
            <a:schemeClr val="accent4">
              <a:lumMod val="20000"/>
              <a:lumOff val="80000"/>
              <a:alpha val="77063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29" name="Rektangel 28">
            <a:extLst>
              <a:ext uri="{FF2B5EF4-FFF2-40B4-BE49-F238E27FC236}">
                <a16:creationId xmlns:a16="http://schemas.microsoft.com/office/drawing/2014/main" id="{CE1974E5-962E-1B3B-C158-CC9D4630D513}"/>
              </a:ext>
            </a:extLst>
          </p:cNvPr>
          <p:cNvSpPr/>
          <p:nvPr/>
        </p:nvSpPr>
        <p:spPr>
          <a:xfrm>
            <a:off x="9869026" y="2042421"/>
            <a:ext cx="3960000" cy="1326651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30" name="Rektangel 29">
            <a:extLst>
              <a:ext uri="{FF2B5EF4-FFF2-40B4-BE49-F238E27FC236}">
                <a16:creationId xmlns:a16="http://schemas.microsoft.com/office/drawing/2014/main" id="{590A21BC-3137-3566-1B10-463721A70AE4}"/>
              </a:ext>
            </a:extLst>
          </p:cNvPr>
          <p:cNvSpPr/>
          <p:nvPr/>
        </p:nvSpPr>
        <p:spPr>
          <a:xfrm>
            <a:off x="13910374" y="2042421"/>
            <a:ext cx="3960000" cy="1326651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67" name="Rektangel 66">
            <a:extLst>
              <a:ext uri="{FF2B5EF4-FFF2-40B4-BE49-F238E27FC236}">
                <a16:creationId xmlns:a16="http://schemas.microsoft.com/office/drawing/2014/main" id="{99E33C7F-1942-699B-D1AB-3A4939D9C73A}"/>
              </a:ext>
            </a:extLst>
          </p:cNvPr>
          <p:cNvSpPr/>
          <p:nvPr/>
        </p:nvSpPr>
        <p:spPr>
          <a:xfrm>
            <a:off x="1783683" y="4913469"/>
            <a:ext cx="3960000" cy="1125935"/>
          </a:xfrm>
          <a:prstGeom prst="rect">
            <a:avLst/>
          </a:prstGeom>
          <a:solidFill>
            <a:schemeClr val="accent5">
              <a:lumMod val="20000"/>
              <a:lumOff val="80000"/>
              <a:alpha val="77063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75" name="Rektangel 74">
            <a:extLst>
              <a:ext uri="{FF2B5EF4-FFF2-40B4-BE49-F238E27FC236}">
                <a16:creationId xmlns:a16="http://schemas.microsoft.com/office/drawing/2014/main" id="{F442EAB2-2A28-0CC9-C54E-408F16F124F3}"/>
              </a:ext>
            </a:extLst>
          </p:cNvPr>
          <p:cNvSpPr/>
          <p:nvPr/>
        </p:nvSpPr>
        <p:spPr>
          <a:xfrm>
            <a:off x="1784721" y="3469263"/>
            <a:ext cx="3960000" cy="1350218"/>
          </a:xfrm>
          <a:prstGeom prst="rect">
            <a:avLst/>
          </a:prstGeom>
          <a:solidFill>
            <a:schemeClr val="accent4">
              <a:lumMod val="20000"/>
              <a:lumOff val="80000"/>
              <a:alpha val="77063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72" name="Rektangel 71">
            <a:extLst>
              <a:ext uri="{FF2B5EF4-FFF2-40B4-BE49-F238E27FC236}">
                <a16:creationId xmlns:a16="http://schemas.microsoft.com/office/drawing/2014/main" id="{F31CD883-E9BE-9CA4-6034-5C46D6068716}"/>
              </a:ext>
            </a:extLst>
          </p:cNvPr>
          <p:cNvSpPr/>
          <p:nvPr/>
        </p:nvSpPr>
        <p:spPr>
          <a:xfrm>
            <a:off x="17951724" y="2037983"/>
            <a:ext cx="1564250" cy="1326652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69" name="Rektangel 68">
            <a:extLst>
              <a:ext uri="{FF2B5EF4-FFF2-40B4-BE49-F238E27FC236}">
                <a16:creationId xmlns:a16="http://schemas.microsoft.com/office/drawing/2014/main" id="{030394D9-2E85-91D0-5FCE-1476F5BB3BEC}"/>
              </a:ext>
            </a:extLst>
          </p:cNvPr>
          <p:cNvSpPr/>
          <p:nvPr/>
        </p:nvSpPr>
        <p:spPr>
          <a:xfrm>
            <a:off x="1784721" y="2042421"/>
            <a:ext cx="3960000" cy="1326651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68" name="Rektangel 67">
            <a:extLst>
              <a:ext uri="{FF2B5EF4-FFF2-40B4-BE49-F238E27FC236}">
                <a16:creationId xmlns:a16="http://schemas.microsoft.com/office/drawing/2014/main" id="{8E1A15E3-407A-36ED-B7DE-CF29DCC4FD34}"/>
              </a:ext>
            </a:extLst>
          </p:cNvPr>
          <p:cNvSpPr/>
          <p:nvPr/>
        </p:nvSpPr>
        <p:spPr>
          <a:xfrm>
            <a:off x="5827677" y="2042421"/>
            <a:ext cx="3960000" cy="1326651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24" name="Rektangel med rundade hörn 23">
            <a:extLst>
              <a:ext uri="{FF2B5EF4-FFF2-40B4-BE49-F238E27FC236}">
                <a16:creationId xmlns:a16="http://schemas.microsoft.com/office/drawing/2014/main" id="{B2210F29-8F2C-DF51-5CD9-7CF37A307C3C}"/>
              </a:ext>
            </a:extLst>
          </p:cNvPr>
          <p:cNvSpPr/>
          <p:nvPr/>
        </p:nvSpPr>
        <p:spPr>
          <a:xfrm>
            <a:off x="1784721" y="1516492"/>
            <a:ext cx="3960000" cy="44566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0C43D307-6770-AA53-8564-0EEDA2FF2A72}"/>
              </a:ext>
            </a:extLst>
          </p:cNvPr>
          <p:cNvSpPr txBox="1"/>
          <p:nvPr/>
        </p:nvSpPr>
        <p:spPr>
          <a:xfrm>
            <a:off x="620590" y="509194"/>
            <a:ext cx="125818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800" b="1" i="0" u="none" strike="noStrike" kern="1200" cap="none" spc="0" normalizeH="0" baseline="0" noProof="0">
                <a:ln>
                  <a:noFill/>
                </a:ln>
                <a:solidFill>
                  <a:srgbClr val="670F3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Milstolpar i arbetet för att nå målbilden för Hälso- och Sjukvården 2029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F818ADEF-6FEB-EFC2-348E-F527153625B2}"/>
              </a:ext>
            </a:extLst>
          </p:cNvPr>
          <p:cNvSpPr txBox="1"/>
          <p:nvPr/>
        </p:nvSpPr>
        <p:spPr>
          <a:xfrm>
            <a:off x="3275372" y="1572710"/>
            <a:ext cx="978698" cy="307777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2025</a:t>
            </a:r>
          </a:p>
        </p:txBody>
      </p:sp>
      <p:sp>
        <p:nvSpPr>
          <p:cNvPr id="15" name="textruta 14">
            <a:extLst>
              <a:ext uri="{FF2B5EF4-FFF2-40B4-BE49-F238E27FC236}">
                <a16:creationId xmlns:a16="http://schemas.microsoft.com/office/drawing/2014/main" id="{38ACF32E-90F0-76C6-3BB9-80BC1038DE86}"/>
              </a:ext>
            </a:extLst>
          </p:cNvPr>
          <p:cNvSpPr txBox="1"/>
          <p:nvPr/>
        </p:nvSpPr>
        <p:spPr>
          <a:xfrm>
            <a:off x="122132" y="2480599"/>
            <a:ext cx="1519758" cy="55399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ts val="14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1" i="0" u="none" strike="noStrike" kern="1200" cap="none" spc="0" normalizeH="0" baseline="0" noProof="0">
                <a:ln>
                  <a:noFill/>
                </a:ln>
                <a:solidFill>
                  <a:srgbClr val="670F3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Omställning till framtidens </a:t>
            </a:r>
            <a:r>
              <a:rPr kumimoji="0" lang="sv-SE" sz="1400" b="1" i="0" u="none" strike="noStrike" kern="1200" cap="none" spc="0" normalizeH="0" baseline="0" noProof="0" err="1">
                <a:ln>
                  <a:noFill/>
                </a:ln>
                <a:solidFill>
                  <a:srgbClr val="670F3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HoS</a:t>
            </a:r>
            <a:endParaRPr kumimoji="0" lang="sv-SE" sz="1400" b="1" i="0" u="none" strike="noStrike" kern="1200" cap="none" spc="0" normalizeH="0" baseline="0" noProof="0">
              <a:ln>
                <a:noFill/>
              </a:ln>
              <a:solidFill>
                <a:srgbClr val="670F3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ts val="14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400" b="1" i="0" u="none" strike="noStrike" kern="1200" cap="none" spc="0" normalizeH="0" baseline="0" noProof="0">
              <a:ln>
                <a:noFill/>
              </a:ln>
              <a:solidFill>
                <a:srgbClr val="670F3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ruta 16">
            <a:extLst>
              <a:ext uri="{FF2B5EF4-FFF2-40B4-BE49-F238E27FC236}">
                <a16:creationId xmlns:a16="http://schemas.microsoft.com/office/drawing/2014/main" id="{CCC11CD0-D028-F172-3511-76F64F6EF352}"/>
              </a:ext>
            </a:extLst>
          </p:cNvPr>
          <p:cNvSpPr txBox="1"/>
          <p:nvPr/>
        </p:nvSpPr>
        <p:spPr>
          <a:xfrm>
            <a:off x="1848269" y="2157969"/>
            <a:ext cx="3808404" cy="1015663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marL="0" marR="0" lvl="0" indent="0" algn="l" defTabSz="108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3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	Plan för 1/100 (antal listade på VC)</a:t>
            </a:r>
          </a:p>
          <a:p>
            <a:pPr marL="0" marR="0" lvl="0" indent="0" algn="l" defTabSz="108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3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2.	Närakut i Köping etablerad</a:t>
            </a:r>
          </a:p>
          <a:p>
            <a:pPr marL="0" marR="0" lvl="0" indent="0" algn="l" defTabSz="108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3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3.	Gemensam primärvårdsplan Region/kommun</a:t>
            </a:r>
          </a:p>
          <a:p>
            <a:pPr marL="0" marR="0" lvl="0" indent="0" algn="l" defTabSz="108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3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4.	Plan för vårdinnehåll på närsjukhus</a:t>
            </a:r>
          </a:p>
        </p:txBody>
      </p:sp>
      <p:sp>
        <p:nvSpPr>
          <p:cNvPr id="40" name="textruta 39">
            <a:extLst>
              <a:ext uri="{FF2B5EF4-FFF2-40B4-BE49-F238E27FC236}">
                <a16:creationId xmlns:a16="http://schemas.microsoft.com/office/drawing/2014/main" id="{4D4627F2-0261-8334-D9CD-B51D782FAD9E}"/>
              </a:ext>
            </a:extLst>
          </p:cNvPr>
          <p:cNvSpPr txBox="1"/>
          <p:nvPr/>
        </p:nvSpPr>
        <p:spPr>
          <a:xfrm>
            <a:off x="1848269" y="3584782"/>
            <a:ext cx="3827780" cy="101566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144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3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14. 	Stödstruktur för digitala vårdrum och/eller 					digitala vårdmöten.  </a:t>
            </a:r>
          </a:p>
          <a:p>
            <a:pPr marL="0" marR="0" lvl="0" indent="0" algn="l" defTabSz="144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3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15. 	Breddinföra webbtidbok där det är möjligt </a:t>
            </a:r>
          </a:p>
          <a:p>
            <a:pPr marL="0" marR="0" lvl="0" indent="0" algn="l" defTabSz="144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3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16. 	Struktur för ökad patientinvolvering</a:t>
            </a:r>
          </a:p>
        </p:txBody>
      </p:sp>
      <p:sp>
        <p:nvSpPr>
          <p:cNvPr id="38" name="Ellips 37">
            <a:extLst>
              <a:ext uri="{FF2B5EF4-FFF2-40B4-BE49-F238E27FC236}">
                <a16:creationId xmlns:a16="http://schemas.microsoft.com/office/drawing/2014/main" id="{3567E75F-977C-59E0-3F63-75EB439947D5}"/>
              </a:ext>
            </a:extLst>
          </p:cNvPr>
          <p:cNvSpPr>
            <a:spLocks noChangeAspect="1"/>
          </p:cNvSpPr>
          <p:nvPr/>
        </p:nvSpPr>
        <p:spPr>
          <a:xfrm>
            <a:off x="1663031" y="2652621"/>
            <a:ext cx="108000" cy="108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cxnSp>
        <p:nvCxnSpPr>
          <p:cNvPr id="44" name="Rak 43">
            <a:extLst>
              <a:ext uri="{FF2B5EF4-FFF2-40B4-BE49-F238E27FC236}">
                <a16:creationId xmlns:a16="http://schemas.microsoft.com/office/drawing/2014/main" id="{0734ED99-7F5C-68D2-201B-26524C3B2B56}"/>
              </a:ext>
            </a:extLst>
          </p:cNvPr>
          <p:cNvCxnSpPr>
            <a:cxnSpLocks/>
          </p:cNvCxnSpPr>
          <p:nvPr/>
        </p:nvCxnSpPr>
        <p:spPr>
          <a:xfrm>
            <a:off x="1712550" y="2042421"/>
            <a:ext cx="0" cy="132840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Grupp 49">
            <a:extLst>
              <a:ext uri="{FF2B5EF4-FFF2-40B4-BE49-F238E27FC236}">
                <a16:creationId xmlns:a16="http://schemas.microsoft.com/office/drawing/2014/main" id="{FCDC4CBF-E39D-5FEF-B77A-A6A109AEDB21}"/>
              </a:ext>
            </a:extLst>
          </p:cNvPr>
          <p:cNvGrpSpPr/>
          <p:nvPr/>
        </p:nvGrpSpPr>
        <p:grpSpPr>
          <a:xfrm>
            <a:off x="1658550" y="3469263"/>
            <a:ext cx="108000" cy="1364400"/>
            <a:chOff x="1682909" y="3210848"/>
            <a:chExt cx="108000" cy="1364400"/>
          </a:xfrm>
        </p:grpSpPr>
        <p:cxnSp>
          <p:nvCxnSpPr>
            <p:cNvPr id="45" name="Rak 44">
              <a:extLst>
                <a:ext uri="{FF2B5EF4-FFF2-40B4-BE49-F238E27FC236}">
                  <a16:creationId xmlns:a16="http://schemas.microsoft.com/office/drawing/2014/main" id="{9F51B531-97C8-B205-5C34-51E5BABECE1D}"/>
                </a:ext>
              </a:extLst>
            </p:cNvPr>
            <p:cNvCxnSpPr>
              <a:cxnSpLocks/>
            </p:cNvCxnSpPr>
            <p:nvPr/>
          </p:nvCxnSpPr>
          <p:spPr>
            <a:xfrm>
              <a:off x="1736909" y="3210848"/>
              <a:ext cx="0" cy="136440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Ellips 41">
              <a:extLst>
                <a:ext uri="{FF2B5EF4-FFF2-40B4-BE49-F238E27FC236}">
                  <a16:creationId xmlns:a16="http://schemas.microsoft.com/office/drawing/2014/main" id="{66FD2E82-6951-8FFB-F37A-493418E3020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682909" y="3839048"/>
              <a:ext cx="108000" cy="1080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</p:grpSp>
      <p:sp>
        <p:nvSpPr>
          <p:cNvPr id="56" name="Rektangel med rundade hörn 55">
            <a:extLst>
              <a:ext uri="{FF2B5EF4-FFF2-40B4-BE49-F238E27FC236}">
                <a16:creationId xmlns:a16="http://schemas.microsoft.com/office/drawing/2014/main" id="{FBDEC512-A376-86A3-92DC-65D8157C9429}"/>
              </a:ext>
            </a:extLst>
          </p:cNvPr>
          <p:cNvSpPr/>
          <p:nvPr/>
        </p:nvSpPr>
        <p:spPr>
          <a:xfrm>
            <a:off x="5827652" y="1516492"/>
            <a:ext cx="3960000" cy="44566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57" name="textruta 56">
            <a:extLst>
              <a:ext uri="{FF2B5EF4-FFF2-40B4-BE49-F238E27FC236}">
                <a16:creationId xmlns:a16="http://schemas.microsoft.com/office/drawing/2014/main" id="{6060B3DD-F686-9094-C6E7-DCC48908D9AE}"/>
              </a:ext>
            </a:extLst>
          </p:cNvPr>
          <p:cNvSpPr txBox="1"/>
          <p:nvPr/>
        </p:nvSpPr>
        <p:spPr>
          <a:xfrm>
            <a:off x="7318303" y="1572710"/>
            <a:ext cx="978698" cy="307777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2026</a:t>
            </a:r>
          </a:p>
        </p:txBody>
      </p:sp>
      <p:sp>
        <p:nvSpPr>
          <p:cNvPr id="58" name="Rektangel med rundade hörn 57">
            <a:extLst>
              <a:ext uri="{FF2B5EF4-FFF2-40B4-BE49-F238E27FC236}">
                <a16:creationId xmlns:a16="http://schemas.microsoft.com/office/drawing/2014/main" id="{7DD94E08-E264-85F5-8F1A-5B727A5FC13A}"/>
              </a:ext>
            </a:extLst>
          </p:cNvPr>
          <p:cNvSpPr/>
          <p:nvPr/>
        </p:nvSpPr>
        <p:spPr>
          <a:xfrm>
            <a:off x="9866123" y="1516492"/>
            <a:ext cx="3960000" cy="44566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59" name="textruta 58">
            <a:extLst>
              <a:ext uri="{FF2B5EF4-FFF2-40B4-BE49-F238E27FC236}">
                <a16:creationId xmlns:a16="http://schemas.microsoft.com/office/drawing/2014/main" id="{BED282F9-C29C-B023-30C5-A81644A26B1A}"/>
              </a:ext>
            </a:extLst>
          </p:cNvPr>
          <p:cNvSpPr txBox="1"/>
          <p:nvPr/>
        </p:nvSpPr>
        <p:spPr>
          <a:xfrm>
            <a:off x="11356774" y="1572710"/>
            <a:ext cx="978698" cy="307777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2027</a:t>
            </a:r>
          </a:p>
        </p:txBody>
      </p:sp>
      <p:sp>
        <p:nvSpPr>
          <p:cNvPr id="60" name="Rektangel med rundade hörn 59">
            <a:extLst>
              <a:ext uri="{FF2B5EF4-FFF2-40B4-BE49-F238E27FC236}">
                <a16:creationId xmlns:a16="http://schemas.microsoft.com/office/drawing/2014/main" id="{EE2C2EB4-8405-6646-059F-C3A8C2D4E2B9}"/>
              </a:ext>
            </a:extLst>
          </p:cNvPr>
          <p:cNvSpPr/>
          <p:nvPr/>
        </p:nvSpPr>
        <p:spPr>
          <a:xfrm>
            <a:off x="13910374" y="1516492"/>
            <a:ext cx="3960000" cy="44566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61" name="textruta 60">
            <a:extLst>
              <a:ext uri="{FF2B5EF4-FFF2-40B4-BE49-F238E27FC236}">
                <a16:creationId xmlns:a16="http://schemas.microsoft.com/office/drawing/2014/main" id="{F96C0ED5-060F-B045-28D7-6CB956ACBB14}"/>
              </a:ext>
            </a:extLst>
          </p:cNvPr>
          <p:cNvSpPr txBox="1"/>
          <p:nvPr/>
        </p:nvSpPr>
        <p:spPr>
          <a:xfrm>
            <a:off x="15401025" y="1579156"/>
            <a:ext cx="978698" cy="307777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2028</a:t>
            </a:r>
          </a:p>
        </p:txBody>
      </p:sp>
      <p:sp>
        <p:nvSpPr>
          <p:cNvPr id="62" name="Rektangel med rundade hörn 61">
            <a:extLst>
              <a:ext uri="{FF2B5EF4-FFF2-40B4-BE49-F238E27FC236}">
                <a16:creationId xmlns:a16="http://schemas.microsoft.com/office/drawing/2014/main" id="{FE7EAA03-EB00-5399-504B-FE7551F3A676}"/>
              </a:ext>
            </a:extLst>
          </p:cNvPr>
          <p:cNvSpPr/>
          <p:nvPr/>
        </p:nvSpPr>
        <p:spPr>
          <a:xfrm>
            <a:off x="17946716" y="1516492"/>
            <a:ext cx="1564250" cy="44566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63" name="textruta 62">
            <a:extLst>
              <a:ext uri="{FF2B5EF4-FFF2-40B4-BE49-F238E27FC236}">
                <a16:creationId xmlns:a16="http://schemas.microsoft.com/office/drawing/2014/main" id="{4682C421-8419-E318-DB77-F5F4B4A201B5}"/>
              </a:ext>
            </a:extLst>
          </p:cNvPr>
          <p:cNvSpPr txBox="1"/>
          <p:nvPr/>
        </p:nvSpPr>
        <p:spPr>
          <a:xfrm>
            <a:off x="18239492" y="1579156"/>
            <a:ext cx="978698" cy="307777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2029</a:t>
            </a:r>
          </a:p>
        </p:txBody>
      </p:sp>
      <p:sp>
        <p:nvSpPr>
          <p:cNvPr id="18" name="textruta 17">
            <a:extLst>
              <a:ext uri="{FF2B5EF4-FFF2-40B4-BE49-F238E27FC236}">
                <a16:creationId xmlns:a16="http://schemas.microsoft.com/office/drawing/2014/main" id="{3EF1DBDD-DD4C-4E90-579F-82CCA1E3A504}"/>
              </a:ext>
            </a:extLst>
          </p:cNvPr>
          <p:cNvSpPr txBox="1"/>
          <p:nvPr/>
        </p:nvSpPr>
        <p:spPr>
          <a:xfrm>
            <a:off x="5889622" y="2157969"/>
            <a:ext cx="4045453" cy="1200329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marL="0" marR="0" lvl="0" indent="0" algn="l" defTabSz="108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3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5.	Ökad mobil specialistvård</a:t>
            </a:r>
          </a:p>
          <a:p>
            <a:pPr marL="0" marR="0" lvl="0" indent="0" algn="l" defTabSz="108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3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6. 	Möjlighet till direktinläggning vid länets 	alla sjukhus</a:t>
            </a:r>
          </a:p>
          <a:p>
            <a:pPr marL="0" marR="0" lvl="0" indent="0" algn="l" defTabSz="108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3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7. 	Närsjukvård i Västerås</a:t>
            </a:r>
          </a:p>
          <a:p>
            <a:pPr marL="0" marR="0" lvl="0" indent="0" algn="l" defTabSz="108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3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10.	Cancervård i Nära vård </a:t>
            </a:r>
          </a:p>
          <a:p>
            <a:pPr marL="0" marR="0" lvl="0" indent="0" algn="l" defTabSz="108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3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	- Konkretisering av sjukhusbyggnation Köping</a:t>
            </a:r>
          </a:p>
        </p:txBody>
      </p:sp>
      <p:sp>
        <p:nvSpPr>
          <p:cNvPr id="64" name="textruta 63">
            <a:extLst>
              <a:ext uri="{FF2B5EF4-FFF2-40B4-BE49-F238E27FC236}">
                <a16:creationId xmlns:a16="http://schemas.microsoft.com/office/drawing/2014/main" id="{3AF450A0-3956-AA0E-7608-E2F95FE4AC6C}"/>
              </a:ext>
            </a:extLst>
          </p:cNvPr>
          <p:cNvSpPr txBox="1"/>
          <p:nvPr/>
        </p:nvSpPr>
        <p:spPr>
          <a:xfrm>
            <a:off x="9959986" y="2157969"/>
            <a:ext cx="3698036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 marL="0" marR="0" lvl="0" indent="0" algn="l" defTabSz="144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3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11.	Ambulans i Nära vård </a:t>
            </a:r>
          </a:p>
          <a:p>
            <a:pPr marL="0" marR="0" lvl="0" indent="0" algn="l" defTabSz="144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300" b="0" i="1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12. 	Delmål 1 ökad vårdkapacitet frigör 30 vårdplatser  </a:t>
            </a:r>
            <a:endParaRPr kumimoji="0" lang="sv-SE" sz="1300" b="0" i="1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  <a:p>
            <a:pPr marL="0" marR="0" lvl="0" indent="0" algn="l" defTabSz="144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300" b="0" i="1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13. 	Delmål 1, 1/1100 på Vårdcentral </a:t>
            </a:r>
          </a:p>
          <a:p>
            <a:pPr marL="0" marR="0" lvl="0" indent="0" algn="l" defTabSz="144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3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5" name="textruta 64">
            <a:extLst>
              <a:ext uri="{FF2B5EF4-FFF2-40B4-BE49-F238E27FC236}">
                <a16:creationId xmlns:a16="http://schemas.microsoft.com/office/drawing/2014/main" id="{53CFCBE7-6242-EBB5-6C49-268E95400D38}"/>
              </a:ext>
            </a:extLst>
          </p:cNvPr>
          <p:cNvSpPr txBox="1"/>
          <p:nvPr/>
        </p:nvSpPr>
        <p:spPr>
          <a:xfrm>
            <a:off x="13972885" y="2157969"/>
            <a:ext cx="3897489" cy="1015663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marL="0" marR="0" lvl="0" indent="0" algn="l" defTabSz="108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3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	Distansmonitorering Virtuella sjukhuset/sjukhus hemma</a:t>
            </a:r>
          </a:p>
          <a:p>
            <a:pPr marL="0" marR="0" lvl="0" indent="0" algn="l" defTabSz="108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3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108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3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108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3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	Gemensam verksamhet/lokalisering m 	kommuner</a:t>
            </a:r>
          </a:p>
          <a:p>
            <a:pPr marL="0" marR="0" lvl="0" indent="0" algn="l" defTabSz="108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3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" name="textruta 65">
            <a:extLst>
              <a:ext uri="{FF2B5EF4-FFF2-40B4-BE49-F238E27FC236}">
                <a16:creationId xmlns:a16="http://schemas.microsoft.com/office/drawing/2014/main" id="{A147DCBE-1BA6-CE94-A592-EEDA0A599E57}"/>
              </a:ext>
            </a:extLst>
          </p:cNvPr>
          <p:cNvSpPr txBox="1"/>
          <p:nvPr/>
        </p:nvSpPr>
        <p:spPr>
          <a:xfrm>
            <a:off x="122132" y="4032855"/>
            <a:ext cx="1519758" cy="24032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ts val="14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1" i="0" u="none" strike="noStrike" kern="1200" cap="none" spc="0" normalizeH="0" baseline="0" noProof="0">
                <a:ln>
                  <a:noFill/>
                </a:ln>
                <a:solidFill>
                  <a:srgbClr val="3C82A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Personcentrering</a:t>
            </a:r>
          </a:p>
        </p:txBody>
      </p:sp>
      <p:sp>
        <p:nvSpPr>
          <p:cNvPr id="76" name="textruta 75">
            <a:extLst>
              <a:ext uri="{FF2B5EF4-FFF2-40B4-BE49-F238E27FC236}">
                <a16:creationId xmlns:a16="http://schemas.microsoft.com/office/drawing/2014/main" id="{1F9A6C0E-10EF-23A7-5E66-C266DB29A260}"/>
              </a:ext>
            </a:extLst>
          </p:cNvPr>
          <p:cNvSpPr txBox="1"/>
          <p:nvPr/>
        </p:nvSpPr>
        <p:spPr>
          <a:xfrm>
            <a:off x="1848268" y="5029186"/>
            <a:ext cx="3979383" cy="51173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144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3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24.	Ökad användning av fysisk aktivitet på recept (FAR) </a:t>
            </a:r>
          </a:p>
        </p:txBody>
      </p:sp>
      <p:grpSp>
        <p:nvGrpSpPr>
          <p:cNvPr id="51" name="Grupp 50">
            <a:extLst>
              <a:ext uri="{FF2B5EF4-FFF2-40B4-BE49-F238E27FC236}">
                <a16:creationId xmlns:a16="http://schemas.microsoft.com/office/drawing/2014/main" id="{B189013A-52D1-20BF-FB8C-D0C670C8C3EE}"/>
              </a:ext>
            </a:extLst>
          </p:cNvPr>
          <p:cNvGrpSpPr/>
          <p:nvPr/>
        </p:nvGrpSpPr>
        <p:grpSpPr>
          <a:xfrm>
            <a:off x="1658550" y="4913469"/>
            <a:ext cx="108000" cy="1126800"/>
            <a:chOff x="1670035" y="4655054"/>
            <a:chExt cx="108000" cy="1126800"/>
          </a:xfrm>
        </p:grpSpPr>
        <p:cxnSp>
          <p:nvCxnSpPr>
            <p:cNvPr id="79" name="Rak 78">
              <a:extLst>
                <a:ext uri="{FF2B5EF4-FFF2-40B4-BE49-F238E27FC236}">
                  <a16:creationId xmlns:a16="http://schemas.microsoft.com/office/drawing/2014/main" id="{07B52F67-61A9-E218-2C5B-30161CBBE351}"/>
                </a:ext>
              </a:extLst>
            </p:cNvPr>
            <p:cNvCxnSpPr>
              <a:cxnSpLocks/>
            </p:cNvCxnSpPr>
            <p:nvPr/>
          </p:nvCxnSpPr>
          <p:spPr>
            <a:xfrm>
              <a:off x="1713791" y="4655054"/>
              <a:ext cx="13729" cy="11268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Ellips 77">
              <a:extLst>
                <a:ext uri="{FF2B5EF4-FFF2-40B4-BE49-F238E27FC236}">
                  <a16:creationId xmlns:a16="http://schemas.microsoft.com/office/drawing/2014/main" id="{428790F6-6F96-4F87-E0A3-183F205FC8A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670035" y="5160300"/>
              <a:ext cx="108000" cy="108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</p:grpSp>
      <p:sp>
        <p:nvSpPr>
          <p:cNvPr id="80" name="textruta 79">
            <a:extLst>
              <a:ext uri="{FF2B5EF4-FFF2-40B4-BE49-F238E27FC236}">
                <a16:creationId xmlns:a16="http://schemas.microsoft.com/office/drawing/2014/main" id="{2DA3FB2E-0FA3-8637-2344-0FEF6A328672}"/>
              </a:ext>
            </a:extLst>
          </p:cNvPr>
          <p:cNvSpPr txBox="1"/>
          <p:nvPr/>
        </p:nvSpPr>
        <p:spPr>
          <a:xfrm>
            <a:off x="122132" y="5325816"/>
            <a:ext cx="1519758" cy="293798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ts val="14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1" i="0" u="none" strike="noStrike" kern="1200" cap="none" spc="0" normalizeH="0" baseline="0" noProof="0">
                <a:ln>
                  <a:noFill/>
                </a:ln>
                <a:solidFill>
                  <a:srgbClr val="F5AA3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Hälsofrämjande</a:t>
            </a:r>
          </a:p>
        </p:txBody>
      </p:sp>
      <p:sp>
        <p:nvSpPr>
          <p:cNvPr id="81" name="Rektangel 80">
            <a:extLst>
              <a:ext uri="{FF2B5EF4-FFF2-40B4-BE49-F238E27FC236}">
                <a16:creationId xmlns:a16="http://schemas.microsoft.com/office/drawing/2014/main" id="{214250E5-B131-3853-1F7E-F3C08FC67A4D}"/>
              </a:ext>
            </a:extLst>
          </p:cNvPr>
          <p:cNvSpPr/>
          <p:nvPr/>
        </p:nvSpPr>
        <p:spPr>
          <a:xfrm>
            <a:off x="1783683" y="6121871"/>
            <a:ext cx="3960000" cy="1866467"/>
          </a:xfrm>
          <a:prstGeom prst="rect">
            <a:avLst/>
          </a:prstGeom>
          <a:solidFill>
            <a:schemeClr val="accent3">
              <a:lumMod val="20000"/>
              <a:lumOff val="80000"/>
              <a:alpha val="2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82" name="textruta 81">
            <a:extLst>
              <a:ext uri="{FF2B5EF4-FFF2-40B4-BE49-F238E27FC236}">
                <a16:creationId xmlns:a16="http://schemas.microsoft.com/office/drawing/2014/main" id="{B4F24394-4965-FEAC-7FFE-DD86DDB49078}"/>
              </a:ext>
            </a:extLst>
          </p:cNvPr>
          <p:cNvSpPr txBox="1"/>
          <p:nvPr/>
        </p:nvSpPr>
        <p:spPr>
          <a:xfrm>
            <a:off x="1848269" y="6103446"/>
            <a:ext cx="3985784" cy="186972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 marL="0" marR="0" lvl="0" indent="0" algn="l" defTabSz="144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3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29.	Enhetliga bemanningstal på vårdavdelningar </a:t>
            </a:r>
          </a:p>
          <a:p>
            <a:pPr marL="0" marR="0" lvl="0" indent="0" algn="l" defTabSz="144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3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30. 	Förändrade arbetssätt med rätt använd kompetens </a:t>
            </a:r>
          </a:p>
          <a:p>
            <a:pPr marL="0" marR="0" lvl="0" indent="0" algn="l" defTabSz="144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3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31. 	Oberoende av hyrbemanning </a:t>
            </a:r>
          </a:p>
          <a:p>
            <a:pPr marL="0" marR="0" lvl="0" indent="0" algn="l" defTabSz="144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3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32. 	Kombinationstjänster tillsammans med 								kommunerna, 	högskola/universitet och internt 				mellan olika 	verksamheter </a:t>
            </a:r>
          </a:p>
          <a:p>
            <a:pPr marL="0" marR="0" lvl="0" indent="0" algn="l" defTabSz="144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3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34. 	Säkerställa att intentionerna i nationella 								vårdkompetensrådets handlingsplan genomförs. </a:t>
            </a:r>
          </a:p>
          <a:p>
            <a:pPr marL="0" marR="0" lvl="0" indent="0" algn="l" defTabSz="144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3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35. Utvecklande medarbetarskap</a:t>
            </a:r>
          </a:p>
          <a:p>
            <a:pPr marL="0" marR="0" lvl="0" indent="0" algn="l" defTabSz="144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3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  <a:p>
            <a:pPr marL="0" marR="0" lvl="0" indent="0" algn="l" defTabSz="144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3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</p:txBody>
      </p:sp>
      <p:grpSp>
        <p:nvGrpSpPr>
          <p:cNvPr id="52" name="Grupp 51">
            <a:extLst>
              <a:ext uri="{FF2B5EF4-FFF2-40B4-BE49-F238E27FC236}">
                <a16:creationId xmlns:a16="http://schemas.microsoft.com/office/drawing/2014/main" id="{BA087AEC-2654-4085-ADE4-A2030F2F70DD}"/>
              </a:ext>
            </a:extLst>
          </p:cNvPr>
          <p:cNvGrpSpPr/>
          <p:nvPr/>
        </p:nvGrpSpPr>
        <p:grpSpPr>
          <a:xfrm>
            <a:off x="1658550" y="6121871"/>
            <a:ext cx="108000" cy="1864800"/>
            <a:chOff x="1680384" y="5863456"/>
            <a:chExt cx="108000" cy="1864800"/>
          </a:xfrm>
        </p:grpSpPr>
        <p:sp>
          <p:nvSpPr>
            <p:cNvPr id="83" name="Ellips 82">
              <a:extLst>
                <a:ext uri="{FF2B5EF4-FFF2-40B4-BE49-F238E27FC236}">
                  <a16:creationId xmlns:a16="http://schemas.microsoft.com/office/drawing/2014/main" id="{9125B363-1584-75A2-F8D6-128AE9DC689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680384" y="6741856"/>
              <a:ext cx="108000" cy="1080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cxnSp>
          <p:nvCxnSpPr>
            <p:cNvPr id="84" name="Rak 83">
              <a:extLst>
                <a:ext uri="{FF2B5EF4-FFF2-40B4-BE49-F238E27FC236}">
                  <a16:creationId xmlns:a16="http://schemas.microsoft.com/office/drawing/2014/main" id="{C9EBB927-2F0D-C9EC-5C2A-E78EB6E126C5}"/>
                </a:ext>
              </a:extLst>
            </p:cNvPr>
            <p:cNvCxnSpPr>
              <a:cxnSpLocks/>
            </p:cNvCxnSpPr>
            <p:nvPr/>
          </p:nvCxnSpPr>
          <p:spPr>
            <a:xfrm>
              <a:off x="1734384" y="5863456"/>
              <a:ext cx="0" cy="1864800"/>
            </a:xfrm>
            <a:prstGeom prst="line">
              <a:avLst/>
            </a:prstGeom>
            <a:ln w="127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5" name="textruta 84">
            <a:extLst>
              <a:ext uri="{FF2B5EF4-FFF2-40B4-BE49-F238E27FC236}">
                <a16:creationId xmlns:a16="http://schemas.microsoft.com/office/drawing/2014/main" id="{259A35E0-9B5D-F6F3-907F-FC7D3E5840B7}"/>
              </a:ext>
            </a:extLst>
          </p:cNvPr>
          <p:cNvSpPr txBox="1"/>
          <p:nvPr/>
        </p:nvSpPr>
        <p:spPr>
          <a:xfrm>
            <a:off x="122132" y="6812981"/>
            <a:ext cx="1519758" cy="55399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ts val="14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1" i="0" u="none" strike="noStrike" kern="1200" cap="none" spc="0" normalizeH="0" baseline="0" noProof="0">
                <a:ln>
                  <a:noFill/>
                </a:ln>
                <a:solidFill>
                  <a:srgbClr val="339D9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Kompetens-</a:t>
            </a:r>
          </a:p>
          <a:p>
            <a:pPr marL="0" marR="0" lvl="0" indent="0" algn="r" defTabSz="914400" rtl="0" eaLnBrk="1" fontAlgn="auto" latinLnBrk="0" hangingPunct="1">
              <a:lnSpc>
                <a:spcPts val="14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1" i="0" u="none" strike="noStrike" kern="1200" cap="none" spc="0" normalizeH="0" baseline="0" noProof="0">
                <a:ln>
                  <a:noFill/>
                </a:ln>
                <a:solidFill>
                  <a:srgbClr val="339D9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försörjning</a:t>
            </a:r>
          </a:p>
        </p:txBody>
      </p:sp>
      <p:sp>
        <p:nvSpPr>
          <p:cNvPr id="87" name="Rektangel 86">
            <a:extLst>
              <a:ext uri="{FF2B5EF4-FFF2-40B4-BE49-F238E27FC236}">
                <a16:creationId xmlns:a16="http://schemas.microsoft.com/office/drawing/2014/main" id="{7F356408-3F5E-9FFE-8B50-A9FC3B6276AD}"/>
              </a:ext>
            </a:extLst>
          </p:cNvPr>
          <p:cNvSpPr/>
          <p:nvPr/>
        </p:nvSpPr>
        <p:spPr>
          <a:xfrm>
            <a:off x="1782158" y="8081643"/>
            <a:ext cx="3959999" cy="2628364"/>
          </a:xfrm>
          <a:prstGeom prst="rect">
            <a:avLst/>
          </a:prstGeom>
          <a:solidFill>
            <a:schemeClr val="accent2">
              <a:lumMod val="20000"/>
              <a:lumOff val="80000"/>
              <a:alpha val="51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88" name="textruta 87">
            <a:extLst>
              <a:ext uri="{FF2B5EF4-FFF2-40B4-BE49-F238E27FC236}">
                <a16:creationId xmlns:a16="http://schemas.microsoft.com/office/drawing/2014/main" id="{BA1B0E60-B287-0500-1AD4-5C29292D8C05}"/>
              </a:ext>
            </a:extLst>
          </p:cNvPr>
          <p:cNvSpPr txBox="1"/>
          <p:nvPr/>
        </p:nvSpPr>
        <p:spPr>
          <a:xfrm>
            <a:off x="1848268" y="8210394"/>
            <a:ext cx="4331485" cy="163121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 marL="0" marR="0" lvl="0" indent="0" algn="l" defTabSz="144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3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36.	CT högflöde Köping </a:t>
            </a:r>
          </a:p>
          <a:p>
            <a:pPr marL="0" marR="0" lvl="0" indent="0" algn="l" defTabSz="144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3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37. 	Enhetlig gemensam produktionsstyrning </a:t>
            </a:r>
            <a:endParaRPr kumimoji="0" lang="sv-SE" sz="13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  <a:p>
            <a:pPr marL="0" marR="0" lvl="0" indent="0" algn="l" defTabSz="144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3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38. 	Ökad förmåga för första linjens psykiska ohälsa </a:t>
            </a:r>
            <a:endParaRPr kumimoji="0" lang="sv-SE" sz="13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  <a:p>
            <a:pPr marL="0" marR="0" lvl="0" indent="0" algn="l" defTabSz="144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3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39. 	Öka kapaciteten på första linje-nivå för att möta 						behov hos barn och unga med psykisk ohälsa </a:t>
            </a:r>
            <a:endParaRPr kumimoji="0" lang="sv-SE" sz="13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  <a:p>
            <a:pPr marL="0" marR="0" lvl="0" indent="0" algn="l" defTabSz="144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300" b="0" i="0" u="none" strike="noStrike" kern="1200" cap="none" spc="-2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40. 	Tillgänglighetsplan för Barn- och Ungdomspsykiatrin </a:t>
            </a:r>
            <a:endParaRPr kumimoji="0" lang="sv-SE" sz="1300" b="0" i="0" u="none" strike="noStrike" kern="1200" cap="none" spc="-2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  <a:p>
            <a:pPr marL="0" marR="0" lvl="0" indent="0" algn="l" defTabSz="144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3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41 	Ökad tillgänglighet akuta besök i  primärvård </a:t>
            </a:r>
            <a:endParaRPr kumimoji="0" lang="sv-SE" sz="13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  <a:p>
            <a:pPr marL="0" marR="0" lvl="0" indent="0" algn="l" defTabSz="144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3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42. 	Verksamhetsintegrering röntgen i Fagersta </a:t>
            </a:r>
            <a:endParaRPr kumimoji="0" lang="sv-SE" sz="13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  <a:p>
            <a:pPr marL="0" marR="0" lvl="0" indent="0" algn="l" defTabSz="144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300" b="0" i="0" u="none" strike="noStrike" kern="1200" cap="none" spc="-3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43. 	Verksamhetsintegrering laboratoriemedicin i Fagersta  </a:t>
            </a:r>
            <a:endParaRPr kumimoji="0" lang="sv-SE" sz="1300" b="0" i="0" u="none" strike="noStrike" kern="1200" cap="none" spc="-3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  <a:p>
            <a:pPr marL="0" marR="0" lvl="0" indent="0" algn="l" defTabSz="144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3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9" name="Ellips 88">
            <a:extLst>
              <a:ext uri="{FF2B5EF4-FFF2-40B4-BE49-F238E27FC236}">
                <a16:creationId xmlns:a16="http://schemas.microsoft.com/office/drawing/2014/main" id="{697D3EBD-C2C7-CB02-E443-A80E3C7073C3}"/>
              </a:ext>
            </a:extLst>
          </p:cNvPr>
          <p:cNvSpPr>
            <a:spLocks noChangeAspect="1"/>
          </p:cNvSpPr>
          <p:nvPr/>
        </p:nvSpPr>
        <p:spPr>
          <a:xfrm>
            <a:off x="1658550" y="9341642"/>
            <a:ext cx="108000" cy="108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cxnSp>
        <p:nvCxnSpPr>
          <p:cNvPr id="90" name="Rak 89">
            <a:extLst>
              <a:ext uri="{FF2B5EF4-FFF2-40B4-BE49-F238E27FC236}">
                <a16:creationId xmlns:a16="http://schemas.microsoft.com/office/drawing/2014/main" id="{EB4C0C2D-8C0D-A84C-CE09-B6824BC35226}"/>
              </a:ext>
            </a:extLst>
          </p:cNvPr>
          <p:cNvCxnSpPr>
            <a:cxnSpLocks/>
          </p:cNvCxnSpPr>
          <p:nvPr/>
        </p:nvCxnSpPr>
        <p:spPr>
          <a:xfrm>
            <a:off x="1712550" y="8081642"/>
            <a:ext cx="0" cy="262800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ruta 90">
            <a:extLst>
              <a:ext uri="{FF2B5EF4-FFF2-40B4-BE49-F238E27FC236}">
                <a16:creationId xmlns:a16="http://schemas.microsoft.com/office/drawing/2014/main" id="{73C8BAB7-3B22-ABB9-AA95-E4CCC56E5EC0}"/>
              </a:ext>
            </a:extLst>
          </p:cNvPr>
          <p:cNvSpPr txBox="1"/>
          <p:nvPr/>
        </p:nvSpPr>
        <p:spPr>
          <a:xfrm>
            <a:off x="122132" y="9156772"/>
            <a:ext cx="1519758" cy="55399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ts val="14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1" i="0" u="none" strike="noStrike" kern="1200" cap="none" spc="0" normalizeH="0" baseline="0" noProof="0">
                <a:ln>
                  <a:noFill/>
                </a:ln>
                <a:solidFill>
                  <a:srgbClr val="4B46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Tillgänglig, säker och effektiv vård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C34303D8-F774-3CF3-6EDF-0F41E5D2D28E}"/>
              </a:ext>
            </a:extLst>
          </p:cNvPr>
          <p:cNvSpPr txBox="1"/>
          <p:nvPr/>
        </p:nvSpPr>
        <p:spPr>
          <a:xfrm>
            <a:off x="5889622" y="3584782"/>
            <a:ext cx="3755199" cy="120032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144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3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19.	Gemensam digital servicenivå </a:t>
            </a:r>
          </a:p>
          <a:p>
            <a:pPr marL="0" marR="0" lvl="0" indent="0" algn="l" defTabSz="144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3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20.	Etablera egenmonitorering </a:t>
            </a:r>
          </a:p>
          <a:p>
            <a:pPr marL="228600" marR="0" lvl="0" indent="-228600" algn="l" defTabSz="144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 startAt="23"/>
              <a:tabLst/>
              <a:defRPr/>
            </a:pPr>
            <a:r>
              <a:rPr kumimoji="0" lang="sv-SE" sz="13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Säkerställ en fungerande rehabiliteringsprocess   	genom hela vårdkedjan </a:t>
            </a:r>
          </a:p>
          <a:p>
            <a:pPr marL="0" marR="0" lvl="0" indent="0" algn="l" defTabSz="144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3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ruta 12">
            <a:extLst>
              <a:ext uri="{FF2B5EF4-FFF2-40B4-BE49-F238E27FC236}">
                <a16:creationId xmlns:a16="http://schemas.microsoft.com/office/drawing/2014/main" id="{77DDBF3A-B34E-7702-C62E-DEC4806C2220}"/>
              </a:ext>
            </a:extLst>
          </p:cNvPr>
          <p:cNvSpPr txBox="1"/>
          <p:nvPr/>
        </p:nvSpPr>
        <p:spPr>
          <a:xfrm>
            <a:off x="9940747" y="3469382"/>
            <a:ext cx="3942287" cy="13157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 marL="0" marR="0" lvl="0" indent="0" algn="l" defTabSz="144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3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17.	Rätt vårdnivå utan remittering </a:t>
            </a:r>
          </a:p>
          <a:p>
            <a:pPr marL="0" marR="0" lvl="0" indent="0" algn="l" defTabSz="144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3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18. 	Stöd för personcentrering och dokumenterad 						överenskommelse </a:t>
            </a:r>
          </a:p>
          <a:p>
            <a:pPr marL="0" marR="0" lvl="0" indent="0" algn="l" defTabSz="144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300" b="0" i="0" u="none" strike="noStrike" kern="1200" cap="none" spc="-3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21. 	Digital plattform för utbildning, stöd och behandling</a:t>
            </a:r>
          </a:p>
          <a:p>
            <a:pPr marL="0" marR="0" lvl="0" indent="0" algn="l" defTabSz="144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3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22. 	En digital väg in  - sammanhållen planering tillsammans med kommunerna</a:t>
            </a:r>
            <a:endParaRPr kumimoji="0" lang="sv-SE" sz="13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</p:txBody>
      </p:sp>
      <p:sp>
        <p:nvSpPr>
          <p:cNvPr id="98" name="Rektangel 97">
            <a:extLst>
              <a:ext uri="{FF2B5EF4-FFF2-40B4-BE49-F238E27FC236}">
                <a16:creationId xmlns:a16="http://schemas.microsoft.com/office/drawing/2014/main" id="{654B6ADA-D64E-0BD9-1CD1-F74B91C31163}"/>
              </a:ext>
            </a:extLst>
          </p:cNvPr>
          <p:cNvSpPr/>
          <p:nvPr/>
        </p:nvSpPr>
        <p:spPr>
          <a:xfrm>
            <a:off x="17626450" y="9152826"/>
            <a:ext cx="2211185" cy="20240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9" name="textruta 18">
            <a:extLst>
              <a:ext uri="{FF2B5EF4-FFF2-40B4-BE49-F238E27FC236}">
                <a16:creationId xmlns:a16="http://schemas.microsoft.com/office/drawing/2014/main" id="{1BE78BF5-FE41-BA9F-F181-82A1392FECF1}"/>
              </a:ext>
            </a:extLst>
          </p:cNvPr>
          <p:cNvSpPr txBox="1"/>
          <p:nvPr/>
        </p:nvSpPr>
        <p:spPr>
          <a:xfrm>
            <a:off x="5889622" y="5029232"/>
            <a:ext cx="3509489" cy="6463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144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3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25.	Stärkt egenvård vid nyupptäckt hypertoni </a:t>
            </a:r>
          </a:p>
          <a:p>
            <a:pPr marL="0" marR="0" lvl="0" indent="0" algn="l" defTabSz="144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3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26. 	Seniorhälsovårdsprogram implementerat </a:t>
            </a:r>
          </a:p>
          <a:p>
            <a:pPr marL="0" marR="0" lvl="0" indent="0" algn="l" defTabSz="144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3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Höger 20">
            <a:extLst>
              <a:ext uri="{FF2B5EF4-FFF2-40B4-BE49-F238E27FC236}">
                <a16:creationId xmlns:a16="http://schemas.microsoft.com/office/drawing/2014/main" id="{8510845C-7BE7-734B-6C33-217470DB4ECB}"/>
              </a:ext>
            </a:extLst>
          </p:cNvPr>
          <p:cNvSpPr/>
          <p:nvPr/>
        </p:nvSpPr>
        <p:spPr>
          <a:xfrm>
            <a:off x="1836630" y="5406694"/>
            <a:ext cx="16831710" cy="617650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22" name="textruta 21">
            <a:extLst>
              <a:ext uri="{FF2B5EF4-FFF2-40B4-BE49-F238E27FC236}">
                <a16:creationId xmlns:a16="http://schemas.microsoft.com/office/drawing/2014/main" id="{4D0BD27B-0146-4FC2-688C-80C195E2927B}"/>
              </a:ext>
            </a:extLst>
          </p:cNvPr>
          <p:cNvSpPr txBox="1"/>
          <p:nvPr/>
        </p:nvSpPr>
        <p:spPr>
          <a:xfrm>
            <a:off x="1848269" y="5538189"/>
            <a:ext cx="14004370" cy="343742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3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28. Stärka det förebyggande arbetet i enlighet med underlag från kunskapsstyrningen </a:t>
            </a:r>
          </a:p>
        </p:txBody>
      </p:sp>
      <p:sp>
        <p:nvSpPr>
          <p:cNvPr id="25" name="textruta 24">
            <a:extLst>
              <a:ext uri="{FF2B5EF4-FFF2-40B4-BE49-F238E27FC236}">
                <a16:creationId xmlns:a16="http://schemas.microsoft.com/office/drawing/2014/main" id="{85AC563D-B153-F467-5EEC-2DDE991217E5}"/>
              </a:ext>
            </a:extLst>
          </p:cNvPr>
          <p:cNvSpPr txBox="1"/>
          <p:nvPr/>
        </p:nvSpPr>
        <p:spPr>
          <a:xfrm>
            <a:off x="9959984" y="4989431"/>
            <a:ext cx="3866137" cy="83099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144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3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27.	Kontinuerligt fallpreventivt arbete tillsammans 				med kommunerna </a:t>
            </a:r>
          </a:p>
          <a:p>
            <a:pPr marL="0" marR="0" lvl="0" indent="0" algn="l" defTabSz="144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3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144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3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Rektangel 42">
            <a:extLst>
              <a:ext uri="{FF2B5EF4-FFF2-40B4-BE49-F238E27FC236}">
                <a16:creationId xmlns:a16="http://schemas.microsoft.com/office/drawing/2014/main" id="{DD06AF31-A636-95DA-243F-479EB700F276}"/>
              </a:ext>
            </a:extLst>
          </p:cNvPr>
          <p:cNvSpPr/>
          <p:nvPr/>
        </p:nvSpPr>
        <p:spPr>
          <a:xfrm>
            <a:off x="5827652" y="6121871"/>
            <a:ext cx="3960000" cy="1866467"/>
          </a:xfrm>
          <a:prstGeom prst="rect">
            <a:avLst/>
          </a:prstGeom>
          <a:solidFill>
            <a:schemeClr val="accent3">
              <a:lumMod val="20000"/>
              <a:lumOff val="80000"/>
              <a:alpha val="2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46" name="Rektangel 45">
            <a:extLst>
              <a:ext uri="{FF2B5EF4-FFF2-40B4-BE49-F238E27FC236}">
                <a16:creationId xmlns:a16="http://schemas.microsoft.com/office/drawing/2014/main" id="{EB6DDB7C-3F80-B330-20D8-081B6E984DD0}"/>
              </a:ext>
            </a:extLst>
          </p:cNvPr>
          <p:cNvSpPr/>
          <p:nvPr/>
        </p:nvSpPr>
        <p:spPr>
          <a:xfrm>
            <a:off x="9866123" y="6127290"/>
            <a:ext cx="3960000" cy="1866467"/>
          </a:xfrm>
          <a:prstGeom prst="rect">
            <a:avLst/>
          </a:prstGeom>
          <a:solidFill>
            <a:schemeClr val="accent3">
              <a:lumMod val="20000"/>
              <a:lumOff val="80000"/>
              <a:alpha val="20000"/>
            </a:schemeClr>
          </a:solidFill>
          <a:ln>
            <a:solidFill>
              <a:srgbClr val="4472C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Calibri Light"/>
                <a:cs typeface="Calibri Light"/>
              </a:rPr>
              <a:t>--</a:t>
            </a: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47" name="Rektangel 46">
            <a:extLst>
              <a:ext uri="{FF2B5EF4-FFF2-40B4-BE49-F238E27FC236}">
                <a16:creationId xmlns:a16="http://schemas.microsoft.com/office/drawing/2014/main" id="{FCBEF956-BA9D-2E63-E709-31BBD0513CDC}"/>
              </a:ext>
            </a:extLst>
          </p:cNvPr>
          <p:cNvSpPr/>
          <p:nvPr/>
        </p:nvSpPr>
        <p:spPr>
          <a:xfrm>
            <a:off x="13904594" y="6121871"/>
            <a:ext cx="3960000" cy="1866467"/>
          </a:xfrm>
          <a:prstGeom prst="rect">
            <a:avLst/>
          </a:prstGeom>
          <a:solidFill>
            <a:schemeClr val="accent3">
              <a:lumMod val="20000"/>
              <a:lumOff val="80000"/>
              <a:alpha val="2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48" name="Rektangel 47">
            <a:extLst>
              <a:ext uri="{FF2B5EF4-FFF2-40B4-BE49-F238E27FC236}">
                <a16:creationId xmlns:a16="http://schemas.microsoft.com/office/drawing/2014/main" id="{4866CAEA-C4FE-7AE8-7978-EC5D802A4FF0}"/>
              </a:ext>
            </a:extLst>
          </p:cNvPr>
          <p:cNvSpPr/>
          <p:nvPr/>
        </p:nvSpPr>
        <p:spPr>
          <a:xfrm>
            <a:off x="17963736" y="6121871"/>
            <a:ext cx="1565999" cy="1866467"/>
          </a:xfrm>
          <a:prstGeom prst="rect">
            <a:avLst/>
          </a:prstGeom>
          <a:solidFill>
            <a:schemeClr val="accent3">
              <a:lumMod val="20000"/>
              <a:lumOff val="80000"/>
              <a:alpha val="2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49" name="textruta 48">
            <a:extLst>
              <a:ext uri="{FF2B5EF4-FFF2-40B4-BE49-F238E27FC236}">
                <a16:creationId xmlns:a16="http://schemas.microsoft.com/office/drawing/2014/main" id="{DAF4C2E9-51BB-22FD-1FAE-65B7BE3E0A48}"/>
              </a:ext>
            </a:extLst>
          </p:cNvPr>
          <p:cNvSpPr txBox="1"/>
          <p:nvPr/>
        </p:nvSpPr>
        <p:spPr>
          <a:xfrm>
            <a:off x="5889622" y="6238081"/>
            <a:ext cx="3644899" cy="10926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3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33. Ändamålsenlig korttidsbemanning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3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3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Ingen kontinuerlig hyrbemanning - högst 1% av personalkostnaderna</a:t>
            </a:r>
            <a:endParaRPr kumimoji="0" lang="sv-SE" sz="13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3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Rektangel 53">
            <a:extLst>
              <a:ext uri="{FF2B5EF4-FFF2-40B4-BE49-F238E27FC236}">
                <a16:creationId xmlns:a16="http://schemas.microsoft.com/office/drawing/2014/main" id="{797291C0-143A-190A-0281-3938A4AA212F}"/>
              </a:ext>
            </a:extLst>
          </p:cNvPr>
          <p:cNvSpPr/>
          <p:nvPr/>
        </p:nvSpPr>
        <p:spPr>
          <a:xfrm>
            <a:off x="5827652" y="8081643"/>
            <a:ext cx="3959999" cy="2628364"/>
          </a:xfrm>
          <a:prstGeom prst="rect">
            <a:avLst/>
          </a:prstGeom>
          <a:solidFill>
            <a:schemeClr val="accent2">
              <a:lumMod val="20000"/>
              <a:lumOff val="80000"/>
              <a:alpha val="51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55" name="textruta 54">
            <a:extLst>
              <a:ext uri="{FF2B5EF4-FFF2-40B4-BE49-F238E27FC236}">
                <a16:creationId xmlns:a16="http://schemas.microsoft.com/office/drawing/2014/main" id="{96C39B3B-0E13-4AA8-4E9B-0F139E9593E0}"/>
              </a:ext>
            </a:extLst>
          </p:cNvPr>
          <p:cNvSpPr txBox="1"/>
          <p:nvPr/>
        </p:nvSpPr>
        <p:spPr>
          <a:xfrm>
            <a:off x="5889621" y="8210394"/>
            <a:ext cx="3755199" cy="10926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144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3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44.	Läkemedelsförsörjning i egen regi </a:t>
            </a:r>
          </a:p>
          <a:p>
            <a:pPr marL="0" marR="0" lvl="0" indent="0" algn="l" defTabSz="144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3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45. 	Renoverad vårdavdelning i Fagersta </a:t>
            </a:r>
            <a:endParaRPr kumimoji="0" lang="sv-SE" sz="13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  <a:p>
            <a:pPr marL="0" marR="0" lvl="0" indent="0" algn="l" defTabSz="144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3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46. 	Säkerställa följsamhet till den sjukvårdsregionala 		cancerplanen </a:t>
            </a:r>
            <a:endParaRPr kumimoji="0" lang="sv-SE" sz="13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  <a:p>
            <a:pPr marL="0" marR="0" lvl="0" indent="0" algn="l" defTabSz="144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3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7" name="Rektangel 76">
            <a:extLst>
              <a:ext uri="{FF2B5EF4-FFF2-40B4-BE49-F238E27FC236}">
                <a16:creationId xmlns:a16="http://schemas.microsoft.com/office/drawing/2014/main" id="{BDF839E9-CF01-A971-E9EA-577BA62FE79C}"/>
              </a:ext>
            </a:extLst>
          </p:cNvPr>
          <p:cNvSpPr/>
          <p:nvPr/>
        </p:nvSpPr>
        <p:spPr>
          <a:xfrm>
            <a:off x="9873146" y="8081643"/>
            <a:ext cx="3959999" cy="2628364"/>
          </a:xfrm>
          <a:prstGeom prst="rect">
            <a:avLst/>
          </a:prstGeom>
          <a:solidFill>
            <a:schemeClr val="accent2">
              <a:lumMod val="20000"/>
              <a:lumOff val="80000"/>
              <a:alpha val="51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92" name="Rektangel 91">
            <a:extLst>
              <a:ext uri="{FF2B5EF4-FFF2-40B4-BE49-F238E27FC236}">
                <a16:creationId xmlns:a16="http://schemas.microsoft.com/office/drawing/2014/main" id="{F8310BE6-11BD-5D1B-27AD-CEC5E143157D}"/>
              </a:ext>
            </a:extLst>
          </p:cNvPr>
          <p:cNvSpPr/>
          <p:nvPr/>
        </p:nvSpPr>
        <p:spPr>
          <a:xfrm>
            <a:off x="13918640" y="8081643"/>
            <a:ext cx="3959999" cy="2628364"/>
          </a:xfrm>
          <a:prstGeom prst="rect">
            <a:avLst/>
          </a:prstGeom>
          <a:solidFill>
            <a:schemeClr val="accent2">
              <a:lumMod val="20000"/>
              <a:lumOff val="80000"/>
              <a:alpha val="51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93" name="textruta 92">
            <a:extLst>
              <a:ext uri="{FF2B5EF4-FFF2-40B4-BE49-F238E27FC236}">
                <a16:creationId xmlns:a16="http://schemas.microsoft.com/office/drawing/2014/main" id="{A5409077-A4D4-E93A-F0A5-8688D8E74FE8}"/>
              </a:ext>
            </a:extLst>
          </p:cNvPr>
          <p:cNvSpPr txBox="1"/>
          <p:nvPr/>
        </p:nvSpPr>
        <p:spPr>
          <a:xfrm>
            <a:off x="13980609" y="8210394"/>
            <a:ext cx="375519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8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3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	Gemensam produktionsstyrning/ arbetsfördelning 	med andra regioner </a:t>
            </a:r>
          </a:p>
        </p:txBody>
      </p:sp>
      <p:sp>
        <p:nvSpPr>
          <p:cNvPr id="95" name="Rektangel 94">
            <a:extLst>
              <a:ext uri="{FF2B5EF4-FFF2-40B4-BE49-F238E27FC236}">
                <a16:creationId xmlns:a16="http://schemas.microsoft.com/office/drawing/2014/main" id="{53187BC2-2AEB-4A00-82F9-D0DCD20CB8FD}"/>
              </a:ext>
            </a:extLst>
          </p:cNvPr>
          <p:cNvSpPr/>
          <p:nvPr/>
        </p:nvSpPr>
        <p:spPr>
          <a:xfrm>
            <a:off x="17963737" y="8081643"/>
            <a:ext cx="1565998" cy="2628364"/>
          </a:xfrm>
          <a:prstGeom prst="rect">
            <a:avLst/>
          </a:prstGeom>
          <a:solidFill>
            <a:schemeClr val="accent2">
              <a:lumMod val="20000"/>
              <a:lumOff val="80000"/>
              <a:alpha val="51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4" name="textruta 93">
            <a:extLst>
              <a:ext uri="{FF2B5EF4-FFF2-40B4-BE49-F238E27FC236}">
                <a16:creationId xmlns:a16="http://schemas.microsoft.com/office/drawing/2014/main" id="{F094918D-08FE-49E8-6D89-5488B5FD09F3}"/>
              </a:ext>
            </a:extLst>
          </p:cNvPr>
          <p:cNvSpPr txBox="1"/>
          <p:nvPr/>
        </p:nvSpPr>
        <p:spPr>
          <a:xfrm>
            <a:off x="17963736" y="8223646"/>
            <a:ext cx="1858866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8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3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	</a:t>
            </a:r>
            <a:r>
              <a:rPr kumimoji="0" lang="sv-SE" sz="1300" b="0" i="0" u="none" strike="noStrike" kern="1200" cap="none" spc="0" normalizeH="0" baseline="0" noProof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Inflytt</a:t>
            </a:r>
            <a:r>
              <a:rPr kumimoji="0" lang="sv-SE" sz="13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NAV</a:t>
            </a:r>
          </a:p>
          <a:p>
            <a:pPr marL="0" marR="0" lvl="0" indent="0" algn="l" defTabSz="108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3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108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3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6" name="Höger 95">
            <a:extLst>
              <a:ext uri="{FF2B5EF4-FFF2-40B4-BE49-F238E27FC236}">
                <a16:creationId xmlns:a16="http://schemas.microsoft.com/office/drawing/2014/main" id="{FC418171-FBE5-1B7D-77A6-E6D5BF14D4FE}"/>
              </a:ext>
            </a:extLst>
          </p:cNvPr>
          <p:cNvSpPr/>
          <p:nvPr/>
        </p:nvSpPr>
        <p:spPr>
          <a:xfrm>
            <a:off x="1852514" y="10089815"/>
            <a:ext cx="16831710" cy="617650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97" name="textruta 96">
            <a:extLst>
              <a:ext uri="{FF2B5EF4-FFF2-40B4-BE49-F238E27FC236}">
                <a16:creationId xmlns:a16="http://schemas.microsoft.com/office/drawing/2014/main" id="{BC635523-FB59-AA1B-59B5-6F36E3606012}"/>
              </a:ext>
            </a:extLst>
          </p:cNvPr>
          <p:cNvSpPr txBox="1"/>
          <p:nvPr/>
        </p:nvSpPr>
        <p:spPr>
          <a:xfrm>
            <a:off x="1864153" y="10221310"/>
            <a:ext cx="14004370" cy="34374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3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8. Verksamhetsutveckling inför nya lokaler i Köping och 9. verksamhetsutveckling för inflyttning i NAV</a:t>
            </a:r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52BE30B1-D278-5E45-C78C-8D66EC1EA404}"/>
              </a:ext>
            </a:extLst>
          </p:cNvPr>
          <p:cNvSpPr txBox="1"/>
          <p:nvPr/>
        </p:nvSpPr>
        <p:spPr>
          <a:xfrm>
            <a:off x="17972973" y="2049754"/>
            <a:ext cx="1536935" cy="10926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3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Calibri Light"/>
                <a:cs typeface="Calibri Light"/>
              </a:rPr>
              <a:t>12. Delmål 2. ökad vårdkapacitet frigör 20 vårdplatser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3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Calibri Light"/>
                <a:cs typeface="Calibri Light"/>
              </a:rPr>
              <a:t>13. Delmål 2, 1/1100 på VC</a:t>
            </a: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EC9F75BD-DA55-9D7D-BBE8-2B7290D5E5F5}"/>
              </a:ext>
            </a:extLst>
          </p:cNvPr>
          <p:cNvSpPr txBox="1"/>
          <p:nvPr/>
        </p:nvSpPr>
        <p:spPr>
          <a:xfrm>
            <a:off x="10070489" y="6294055"/>
            <a:ext cx="3575023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/>
              <a:buChar char="-"/>
              <a:tabLst/>
              <a:defRPr/>
            </a:pPr>
            <a:r>
              <a:rPr kumimoji="0" lang="sv-SE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Calibri Light"/>
                <a:cs typeface="Calibri Light"/>
              </a:rPr>
              <a:t>Ingen kontinuerlig hyrbemanning- högst 0,5% av personalkostnaderna</a:t>
            </a: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8E4CD79C-939A-5778-A174-AE954F6A81E8}"/>
              </a:ext>
            </a:extLst>
          </p:cNvPr>
          <p:cNvSpPr txBox="1"/>
          <p:nvPr/>
        </p:nvSpPr>
        <p:spPr>
          <a:xfrm>
            <a:off x="10020136" y="8157095"/>
            <a:ext cx="3524671" cy="116955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/>
              <a:buChar char="-"/>
              <a:tabLst/>
              <a:defRPr/>
            </a:pPr>
            <a:r>
              <a:rPr kumimoji="0" lang="sv-SE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Calibri Light"/>
                <a:cs typeface="Calibri Light"/>
              </a:rPr>
              <a:t>90% tillgänglighet för operation och åtgärd inom 3 månader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/>
              <a:buChar char="-"/>
              <a:tabLst/>
              <a:defRPr/>
            </a:pPr>
            <a:endParaRPr kumimoji="0" lang="sv-SE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Calibri Light"/>
              <a:cs typeface="Calibri Light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/>
              <a:buChar char="-"/>
              <a:tabLst/>
              <a:defRPr/>
            </a:pPr>
            <a:r>
              <a:rPr kumimoji="0" lang="sv-SE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Calibri Light"/>
                <a:cs typeface="Calibri Light"/>
              </a:rPr>
              <a:t>95% tillgänglighet för besök inom tre månader</a:t>
            </a: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7093DE41-2DF3-01A1-0BDF-8E2555F5A2E1}"/>
              </a:ext>
            </a:extLst>
          </p:cNvPr>
          <p:cNvSpPr txBox="1"/>
          <p:nvPr/>
        </p:nvSpPr>
        <p:spPr>
          <a:xfrm>
            <a:off x="956696" y="10850952"/>
            <a:ext cx="906344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Calibri Light"/>
                <a:cs typeface="Calibri Light"/>
              </a:rPr>
              <a:t>*Milstolpar med siffror refererar till aktiviteter i förvaltningsplan 2025</a:t>
            </a: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29776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latshållare för bild 18" descr="En bild som visar person, klädsel, inomhus, Kontorsbyggnad&#10;&#10;AI-genererat innehåll kan vara felaktigt.">
            <a:extLst>
              <a:ext uri="{FF2B5EF4-FFF2-40B4-BE49-F238E27FC236}">
                <a16:creationId xmlns:a16="http://schemas.microsoft.com/office/drawing/2014/main" id="{52DFEB18-53D0-3DC1-E001-1C66522D093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0104100" cy="3654425"/>
          </a:xfrm>
        </p:spPr>
      </p:pic>
      <p:sp>
        <p:nvSpPr>
          <p:cNvPr id="14" name="Rektangel 13">
            <a:extLst>
              <a:ext uri="{FF2B5EF4-FFF2-40B4-BE49-F238E27FC236}">
                <a16:creationId xmlns:a16="http://schemas.microsoft.com/office/drawing/2014/main" id="{9404CA22-51F5-71CA-8508-F8940CDB2845}"/>
              </a:ext>
            </a:extLst>
          </p:cNvPr>
          <p:cNvSpPr/>
          <p:nvPr/>
        </p:nvSpPr>
        <p:spPr>
          <a:xfrm>
            <a:off x="0" y="0"/>
            <a:ext cx="13436426" cy="3654425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70000">
                <a:schemeClr val="accent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DB231D38-F969-0626-7656-9DAE1B98E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994ED79B-0BBF-0D16-F80D-E99AC05BFFB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>
              <a:spcAft>
                <a:spcPts val="4100"/>
              </a:spcAft>
            </a:pPr>
            <a:r>
              <a:rPr lang="en-US" sz="7200" dirty="0" err="1">
                <a:solidFill>
                  <a:schemeClr val="accent1"/>
                </a:solidFill>
              </a:rPr>
              <a:t>Kontakt</a:t>
            </a:r>
            <a:endParaRPr lang="en-US" sz="7200" dirty="0">
              <a:solidFill>
                <a:schemeClr val="accent1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Lars Almroth </a:t>
            </a:r>
            <a:r>
              <a:rPr lang="en-US" dirty="0">
                <a:hlinkClick r:id="rId3"/>
              </a:rPr>
              <a:t>lars.almroth@regionvastmanland.se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Hälso</a:t>
            </a:r>
            <a:r>
              <a:rPr lang="en-US" dirty="0"/>
              <a:t>- och </a:t>
            </a:r>
            <a:r>
              <a:rPr lang="en-US" dirty="0" err="1"/>
              <a:t>Sjukvårdsdirektör</a:t>
            </a:r>
            <a:r>
              <a:rPr lang="en-US" dirty="0"/>
              <a:t>, Region Västmanland</a:t>
            </a:r>
            <a:br>
              <a:rPr lang="en-US" dirty="0"/>
            </a:br>
            <a:endParaRPr lang="en-US" dirty="0"/>
          </a:p>
          <a:p>
            <a:br>
              <a:rPr lang="en-US" dirty="0">
                <a:solidFill>
                  <a:schemeClr val="accent1"/>
                </a:solidFill>
              </a:rPr>
            </a:br>
            <a:endParaRPr lang="en-US" dirty="0">
              <a:solidFill>
                <a:schemeClr val="accent1"/>
              </a:solidFill>
            </a:endParaRPr>
          </a:p>
          <a:p>
            <a:endParaRPr lang="en-US" dirty="0">
              <a:solidFill>
                <a:schemeClr val="accent1"/>
              </a:solidFill>
            </a:endParaRPr>
          </a:p>
          <a:p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21" name="Platshållare för text 20">
            <a:extLst>
              <a:ext uri="{FF2B5EF4-FFF2-40B4-BE49-F238E27FC236}">
                <a16:creationId xmlns:a16="http://schemas.microsoft.com/office/drawing/2014/main" id="{3CE14A04-590B-67D6-6C04-2206287F040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18353562"/>
      </p:ext>
    </p:extLst>
  </p:cSld>
  <p:clrMapOvr>
    <a:masterClrMapping/>
  </p:clrMapOvr>
</p:sld>
</file>

<file path=ppt/theme/theme1.xml><?xml version="1.0" encoding="utf-8"?>
<a:theme xmlns:a="http://schemas.openxmlformats.org/drawingml/2006/main" name="RV-Vinröd_mörk">
  <a:themeElements>
    <a:clrScheme name="Region Västmanland 2025">
      <a:dk1>
        <a:srgbClr val="000000"/>
      </a:dk1>
      <a:lt1>
        <a:srgbClr val="FFFFFF"/>
      </a:lt1>
      <a:dk2>
        <a:srgbClr val="7F7F7F"/>
      </a:dk2>
      <a:lt2>
        <a:srgbClr val="FFFFFF"/>
      </a:lt2>
      <a:accent1>
        <a:srgbClr val="670F3B"/>
      </a:accent1>
      <a:accent2>
        <a:srgbClr val="4B467D"/>
      </a:accent2>
      <a:accent3>
        <a:srgbClr val="339D94"/>
      </a:accent3>
      <a:accent4>
        <a:srgbClr val="3C82AF"/>
      </a:accent4>
      <a:accent5>
        <a:srgbClr val="F5AA3C"/>
      </a:accent5>
      <a:accent6>
        <a:srgbClr val="B2A39A"/>
      </a:accent6>
      <a:hlink>
        <a:srgbClr val="31599B"/>
      </a:hlink>
      <a:folHlink>
        <a:srgbClr val="7F7F7F"/>
      </a:folHlink>
    </a:clrScheme>
    <a:fontScheme name="ReVä">
      <a:majorFont>
        <a:latin typeface="Calibri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5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a:style>
    </a:spDef>
    <a:lnDef>
      <a:spPr>
        <a:ln>
          <a:solidFill>
            <a:schemeClr val="accent5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 Region Västmanland.potx" id="{AB78AA50-9FBC-48CE-89DA-5201C00495F8}" vid="{1FB2FF91-E115-42E8-8137-F21CC595B44A}"/>
    </a:ext>
  </a:extLst>
</a:theme>
</file>

<file path=ppt/theme/theme2.xml><?xml version="1.0" encoding="utf-8"?>
<a:theme xmlns:a="http://schemas.openxmlformats.org/drawingml/2006/main" name="RV-Vinröd_ljus">
  <a:themeElements>
    <a:clrScheme name="Region Västmanland 2025">
      <a:dk1>
        <a:srgbClr val="000000"/>
      </a:dk1>
      <a:lt1>
        <a:srgbClr val="FFFFFF"/>
      </a:lt1>
      <a:dk2>
        <a:srgbClr val="7F7F7F"/>
      </a:dk2>
      <a:lt2>
        <a:srgbClr val="FFFFFF"/>
      </a:lt2>
      <a:accent1>
        <a:srgbClr val="670F3B"/>
      </a:accent1>
      <a:accent2>
        <a:srgbClr val="4B467D"/>
      </a:accent2>
      <a:accent3>
        <a:srgbClr val="339D94"/>
      </a:accent3>
      <a:accent4>
        <a:srgbClr val="3C82AF"/>
      </a:accent4>
      <a:accent5>
        <a:srgbClr val="F5AA3C"/>
      </a:accent5>
      <a:accent6>
        <a:srgbClr val="B2A39A"/>
      </a:accent6>
      <a:hlink>
        <a:srgbClr val="31599B"/>
      </a:hlink>
      <a:folHlink>
        <a:srgbClr val="7F7F7F"/>
      </a:folHlink>
    </a:clrScheme>
    <a:fontScheme name="ReVä">
      <a:majorFont>
        <a:latin typeface="Calibri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5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a:style>
    </a:spDef>
    <a:lnDef>
      <a:spPr>
        <a:ln>
          <a:solidFill>
            <a:schemeClr val="accent5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 Region Västmanland.potx" id="{AB78AA50-9FBC-48CE-89DA-5201C00495F8}" vid="{DF4C57A6-C4F3-48EE-B345-90EC8D9C4ACF}"/>
    </a:ext>
  </a:extLst>
</a:theme>
</file>

<file path=ppt/theme/theme3.xml><?xml version="1.0" encoding="utf-8"?>
<a:theme xmlns:a="http://schemas.openxmlformats.org/drawingml/2006/main" name="RV-Turkos_mörk">
  <a:themeElements>
    <a:clrScheme name="Region Västmanland 2025">
      <a:dk1>
        <a:srgbClr val="000000"/>
      </a:dk1>
      <a:lt1>
        <a:srgbClr val="FFFFFF"/>
      </a:lt1>
      <a:dk2>
        <a:srgbClr val="7F7F7F"/>
      </a:dk2>
      <a:lt2>
        <a:srgbClr val="FFFFFF"/>
      </a:lt2>
      <a:accent1>
        <a:srgbClr val="670F3B"/>
      </a:accent1>
      <a:accent2>
        <a:srgbClr val="4B467D"/>
      </a:accent2>
      <a:accent3>
        <a:srgbClr val="339D94"/>
      </a:accent3>
      <a:accent4>
        <a:srgbClr val="3C82AF"/>
      </a:accent4>
      <a:accent5>
        <a:srgbClr val="F5AA3C"/>
      </a:accent5>
      <a:accent6>
        <a:srgbClr val="B2A39A"/>
      </a:accent6>
      <a:hlink>
        <a:srgbClr val="31599B"/>
      </a:hlink>
      <a:folHlink>
        <a:srgbClr val="7F7F7F"/>
      </a:folHlink>
    </a:clrScheme>
    <a:fontScheme name="ReVä">
      <a:majorFont>
        <a:latin typeface="Calibri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5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a:style>
    </a:spDef>
    <a:lnDef>
      <a:spPr>
        <a:ln>
          <a:solidFill>
            <a:schemeClr val="accent5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 Region Västmanland.potx" id="{AB78AA50-9FBC-48CE-89DA-5201C00495F8}" vid="{6B8CC0A0-D8A0-4B7E-8876-13FD23F41C8C}"/>
    </a:ext>
  </a:extLst>
</a:theme>
</file>

<file path=ppt/theme/theme4.xml><?xml version="1.0" encoding="utf-8"?>
<a:theme xmlns:a="http://schemas.openxmlformats.org/drawingml/2006/main" name="RV-Turkos_ljus">
  <a:themeElements>
    <a:clrScheme name="Region Västmanland 2025">
      <a:dk1>
        <a:srgbClr val="000000"/>
      </a:dk1>
      <a:lt1>
        <a:srgbClr val="FFFFFF"/>
      </a:lt1>
      <a:dk2>
        <a:srgbClr val="7F7F7F"/>
      </a:dk2>
      <a:lt2>
        <a:srgbClr val="FFFFFF"/>
      </a:lt2>
      <a:accent1>
        <a:srgbClr val="670F3B"/>
      </a:accent1>
      <a:accent2>
        <a:srgbClr val="4B467D"/>
      </a:accent2>
      <a:accent3>
        <a:srgbClr val="339D94"/>
      </a:accent3>
      <a:accent4>
        <a:srgbClr val="3C82AF"/>
      </a:accent4>
      <a:accent5>
        <a:srgbClr val="F5AA3C"/>
      </a:accent5>
      <a:accent6>
        <a:srgbClr val="B2A39A"/>
      </a:accent6>
      <a:hlink>
        <a:srgbClr val="31599B"/>
      </a:hlink>
      <a:folHlink>
        <a:srgbClr val="7F7F7F"/>
      </a:folHlink>
    </a:clrScheme>
    <a:fontScheme name="ReVä">
      <a:majorFont>
        <a:latin typeface="Calibri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5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a:style>
    </a:spDef>
    <a:lnDef>
      <a:spPr>
        <a:ln>
          <a:solidFill>
            <a:schemeClr val="accent5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 Region Västmanland.potx" id="{AB78AA50-9FBC-48CE-89DA-5201C00495F8}" vid="{37D26D3C-441A-4815-B029-D3DA77488910}"/>
    </a:ext>
  </a:extLst>
</a:theme>
</file>

<file path=ppt/theme/theme5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F09239FB-8E49-4015-96A0-405D807287F4}">
  <we:reference id="a61de75b-4aa1-4223-afb4-cccb7aa6be4f" version="1.0.0.0" store="EXCatalog" storeType="EXCatalog"/>
  <we:alternateReferences/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b912acb-de3e-4f64-bf3c-82d24afba72b" xsi:nil="true"/>
    <lcf76f155ced4ddcb4097134ff3c332f xmlns="234703e7-9e48-4889-b458-e4f1ab235c03">
      <Terms xmlns="http://schemas.microsoft.com/office/infopath/2007/PartnerControls"/>
    </lcf76f155ced4ddcb4097134ff3c332f>
    <Val xmlns="234703e7-9e48-4889-b458-e4f1ab235c03" xsi:nil="true"/>
    <Valavbild xmlns="234703e7-9e48-4889-b458-e4f1ab235c03">true</Valavbild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E4DD9DDF3816EE4B8179876AA5AEC0A1" ma:contentTypeVersion="21" ma:contentTypeDescription="Skapa ett nytt dokument." ma:contentTypeScope="" ma:versionID="df711279890c1d2f6a6ea59bb94457e7">
  <xsd:schema xmlns:xsd="http://www.w3.org/2001/XMLSchema" xmlns:xs="http://www.w3.org/2001/XMLSchema" xmlns:p="http://schemas.microsoft.com/office/2006/metadata/properties" xmlns:ns2="234703e7-9e48-4889-b458-e4f1ab235c03" xmlns:ns3="eb912acb-de3e-4f64-bf3c-82d24afba72b" targetNamespace="http://schemas.microsoft.com/office/2006/metadata/properties" ma:root="true" ma:fieldsID="ce16b03458bb2b47fbbddf541bccafae" ns2:_="" ns3:_="">
    <xsd:import namespace="234703e7-9e48-4889-b458-e4f1ab235c03"/>
    <xsd:import namespace="eb912acb-de3e-4f64-bf3c-82d24afba72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Valavbild" minOccurs="0"/>
                <xsd:element ref="ns2:Val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4703e7-9e48-4889-b458-e4f1ab235c0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OCR" ma:index="11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Valavbild" ma:index="21" nillable="true" ma:displayName="Val av bild" ma:default="1" ma:format="Dropdown" ma:internalName="Valavbild">
      <xsd:simpleType>
        <xsd:restriction base="dms:Boolean"/>
      </xsd:simpleType>
    </xsd:element>
    <xsd:element name="Val" ma:index="22" nillable="true" ma:displayName="Val" ma:format="Dropdown" ma:internalName="Val">
      <xsd:simpleType>
        <xsd:restriction base="dms:Choice">
          <xsd:enumeration value="Ja"/>
          <xsd:enumeration value="Nej"/>
        </xsd:restriction>
      </xsd:simpleType>
    </xsd:element>
    <xsd:element name="lcf76f155ced4ddcb4097134ff3c332f" ma:index="24" nillable="true" ma:taxonomy="true" ma:internalName="lcf76f155ced4ddcb4097134ff3c332f" ma:taxonomyFieldName="MediaServiceImageTags" ma:displayName="Bildmarkeringar" ma:readOnly="false" ma:fieldId="{5cf76f15-5ced-4ddc-b409-7134ff3c332f}" ma:taxonomyMulti="true" ma:sspId="e12c2e29-3876-4f0c-ba25-f8f57cb655d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8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912acb-de3e-4f64-bf3c-82d24afba72b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Dela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Delat med information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ea56b091-3052-43d1-a445-3a14152cd47a}" ma:internalName="TaxCatchAll" ma:showField="CatchAllData" ma:web="eb912acb-de3e-4f64-bf3c-82d24afba72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5D12D62-F2A9-4E61-90C4-1186D9EB7509}">
  <ds:schemaRefs>
    <ds:schemaRef ds:uri="234703e7-9e48-4889-b458-e4f1ab235c03"/>
    <ds:schemaRef ds:uri="87c262bc-5f12-4436-8d0e-e843dfeb3c9d"/>
    <ds:schemaRef ds:uri="e0e3545d-7f3b-4128-ae0a-cd63db91f7b0"/>
    <ds:schemaRef ds:uri="eb912acb-de3e-4f64-bf3c-82d24afba72b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A7AA895E-F32A-4A4F-8AFD-2A6372CF8E0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34703e7-9e48-4889-b458-e4f1ab235c03"/>
    <ds:schemaRef ds:uri="eb912acb-de3e-4f64-bf3c-82d24afba72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BEA104E-A45B-4558-A410-EC35C193883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Presentation Region Västmanland</Template>
  <TotalTime>25</TotalTime>
  <Words>652</Words>
  <Application>Microsoft Office PowerPoint</Application>
  <PresentationFormat>Anpassad</PresentationFormat>
  <Paragraphs>98</Paragraphs>
  <Slides>4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3</vt:i4>
      </vt:variant>
      <vt:variant>
        <vt:lpstr>Tema</vt:lpstr>
      </vt:variant>
      <vt:variant>
        <vt:i4>4</vt:i4>
      </vt:variant>
      <vt:variant>
        <vt:lpstr>Bildrubriker</vt:lpstr>
      </vt:variant>
      <vt:variant>
        <vt:i4>4</vt:i4>
      </vt:variant>
    </vt:vector>
  </HeadingPairs>
  <TitlesOfParts>
    <vt:vector size="11" baseType="lpstr">
      <vt:lpstr>Arial</vt:lpstr>
      <vt:lpstr>Calibri</vt:lpstr>
      <vt:lpstr>Calibri Light</vt:lpstr>
      <vt:lpstr>RV-Vinröd_mörk</vt:lpstr>
      <vt:lpstr>RV-Vinröd_ljus</vt:lpstr>
      <vt:lpstr>RV-Turkos_mörk</vt:lpstr>
      <vt:lpstr>RV-Turkos_ljus</vt:lpstr>
      <vt:lpstr>Hälso- och Sjukvården 2029</vt:lpstr>
      <vt:lpstr>PowerPoint-presentation</vt:lpstr>
      <vt:lpstr>PowerPoint-presentation</vt:lpstr>
      <vt:lpstr>PowerPoint-presentation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>Mall</dc:subject>
  <dc:creator>Anja Hektor Gardell</dc:creator>
  <cp:keywords/>
  <dc:description/>
  <cp:lastModifiedBy>Anja Hektor Gardell</cp:lastModifiedBy>
  <cp:revision>1</cp:revision>
  <dcterms:created xsi:type="dcterms:W3CDTF">2025-06-03T09:07:37Z</dcterms:created>
  <dcterms:modified xsi:type="dcterms:W3CDTF">2025-06-03T13:48:09Z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2019-05-20T10:00:00Z</vt:filetime>
  </property>
  <property fmtid="{D5CDD505-2E9C-101B-9397-08002B2CF9AE}" pid="3" name="Creator">
    <vt:lpwstr>Adobe InDesign 14.0 (Macintosh)</vt:lpwstr>
  </property>
  <property fmtid="{D5CDD505-2E9C-101B-9397-08002B2CF9AE}" pid="4" name="LastSaved">
    <vt:filetime>2019-05-29T10:00:00Z</vt:filetime>
  </property>
  <property fmtid="{D5CDD505-2E9C-101B-9397-08002B2CF9AE}" pid="5" name="ContentTypeId">
    <vt:lpwstr>0x010100E4DD9DDF3816EE4B8179876AA5AEC0A1</vt:lpwstr>
  </property>
  <property fmtid="{D5CDD505-2E9C-101B-9397-08002B2CF9AE}" pid="6" name="MediaServiceImageTags">
    <vt:lpwstr/>
  </property>
</Properties>
</file>