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3.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8" r:id="rId4"/>
    <p:sldMasterId id="2147483984" r:id="rId5"/>
    <p:sldMasterId id="2147484010" r:id="rId6"/>
    <p:sldMasterId id="2147484039" r:id="rId7"/>
  </p:sldMasterIdLst>
  <p:notesMasterIdLst>
    <p:notesMasterId r:id="rId21"/>
  </p:notesMasterIdLst>
  <p:sldIdLst>
    <p:sldId id="2041" r:id="rId8"/>
    <p:sldId id="257" r:id="rId9"/>
    <p:sldId id="258" r:id="rId10"/>
    <p:sldId id="2147471341" r:id="rId11"/>
    <p:sldId id="2147471330" r:id="rId12"/>
    <p:sldId id="2147471331" r:id="rId13"/>
    <p:sldId id="2147471340" r:id="rId14"/>
    <p:sldId id="2147471314" r:id="rId15"/>
    <p:sldId id="2147471324" r:id="rId16"/>
    <p:sldId id="2034" r:id="rId17"/>
    <p:sldId id="267" r:id="rId18"/>
    <p:sldId id="2147471339" r:id="rId19"/>
    <p:sldId id="2039" r:id="rId20"/>
  </p:sldIdLst>
  <p:sldSz cx="20104100" cy="11309350"/>
  <p:notesSz cx="20104100" cy="1130935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2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ECF9"/>
    <a:srgbClr val="8F4F6F"/>
    <a:srgbClr val="F4DEE6"/>
    <a:srgbClr val="BB1B6B"/>
    <a:srgbClr val="FAEDF2"/>
    <a:srgbClr val="E1F6FF"/>
    <a:srgbClr val="DCEEEB"/>
    <a:srgbClr val="E8F5F5"/>
    <a:srgbClr val="E9F6F7"/>
    <a:srgbClr val="D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269D01E-BC32-4049-B463-5C60D7B0CCD2}" styleName="Format med tema 2 - dekorfärg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87046" autoAdjust="0"/>
  </p:normalViewPr>
  <p:slideViewPr>
    <p:cSldViewPr snapToGrid="0">
      <p:cViewPr varScale="1">
        <p:scale>
          <a:sx n="42" d="100"/>
          <a:sy n="42" d="100"/>
        </p:scale>
        <p:origin x="1118" y="24"/>
      </p:cViewPr>
      <p:guideLst>
        <p:guide orient="horz" pos="2880"/>
        <p:guide pos="2204"/>
      </p:guideLst>
    </p:cSldViewPr>
  </p:slideViewPr>
  <p:notesTextViewPr>
    <p:cViewPr>
      <p:scale>
        <a:sx n="1" d="1"/>
        <a:sy n="1" d="1"/>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fia Tallblom" userId="159be65e-a0c0-425c-b591-4208654ab6c4" providerId="ADAL" clId="{0F527107-C2B9-4176-BA37-C672E12EE342}"/>
    <pc:docChg chg="undo redo custSel addSld delSld modSld sldOrd addMainMaster delMainMaster">
      <pc:chgData name="Sofia Tallblom" userId="159be65e-a0c0-425c-b591-4208654ab6c4" providerId="ADAL" clId="{0F527107-C2B9-4176-BA37-C672E12EE342}" dt="2026-06-01T04:26:07.417" v="4826" actId="20577"/>
      <pc:docMkLst>
        <pc:docMk/>
      </pc:docMkLst>
      <pc:sldChg chg="addSp delSp modSp mod modNotesTx">
        <pc:chgData name="Sofia Tallblom" userId="159be65e-a0c0-425c-b591-4208654ab6c4" providerId="ADAL" clId="{0F527107-C2B9-4176-BA37-C672E12EE342}" dt="2026-06-01T04:26:07.417" v="4826" actId="20577"/>
        <pc:sldMkLst>
          <pc:docMk/>
          <pc:sldMk cId="735337105" sldId="257"/>
        </pc:sldMkLst>
        <pc:spChg chg="mod">
          <ac:chgData name="Sofia Tallblom" userId="159be65e-a0c0-425c-b591-4208654ab6c4" providerId="ADAL" clId="{0F527107-C2B9-4176-BA37-C672E12EE342}" dt="2026-06-01T04:26:07.417" v="4826" actId="20577"/>
          <ac:spMkLst>
            <pc:docMk/>
            <pc:sldMk cId="735337105" sldId="257"/>
            <ac:spMk id="2" creationId="{E4415E9B-A599-43E8-870E-EE6B8DA6DE45}"/>
          </ac:spMkLst>
        </pc:spChg>
      </pc:sldChg>
      <pc:sldChg chg="delSp modSp add mod ord modNotesTx">
        <pc:chgData name="Sofia Tallblom" userId="159be65e-a0c0-425c-b591-4208654ab6c4" providerId="ADAL" clId="{0F527107-C2B9-4176-BA37-C672E12EE342}" dt="2026-05-27T13:35:53.090" v="4793" actId="478"/>
        <pc:sldMkLst>
          <pc:docMk/>
          <pc:sldMk cId="3436936666" sldId="258"/>
        </pc:sldMkLst>
        <pc:spChg chg="mod">
          <ac:chgData name="Sofia Tallblom" userId="159be65e-a0c0-425c-b591-4208654ab6c4" providerId="ADAL" clId="{0F527107-C2B9-4176-BA37-C672E12EE342}" dt="2026-05-22T09:38:11.617" v="2251" actId="1076"/>
          <ac:spMkLst>
            <pc:docMk/>
            <pc:sldMk cId="3436936666" sldId="258"/>
            <ac:spMk id="2" creationId="{CD5A1FB0-A312-6760-F7BD-EC8E11F57AC2}"/>
          </ac:spMkLst>
        </pc:spChg>
        <pc:spChg chg="mod">
          <ac:chgData name="Sofia Tallblom" userId="159be65e-a0c0-425c-b591-4208654ab6c4" providerId="ADAL" clId="{0F527107-C2B9-4176-BA37-C672E12EE342}" dt="2026-05-22T09:29:59.999" v="1996" actId="1076"/>
          <ac:spMkLst>
            <pc:docMk/>
            <pc:sldMk cId="3436936666" sldId="258"/>
            <ac:spMk id="5" creationId="{8B422A9A-D832-3C63-A485-151F52A10E4A}"/>
          </ac:spMkLst>
        </pc:spChg>
        <pc:picChg chg="mod">
          <ac:chgData name="Sofia Tallblom" userId="159be65e-a0c0-425c-b591-4208654ab6c4" providerId="ADAL" clId="{0F527107-C2B9-4176-BA37-C672E12EE342}" dt="2026-05-22T09:30:14.126" v="1998" actId="207"/>
          <ac:picMkLst>
            <pc:docMk/>
            <pc:sldMk cId="3436936666" sldId="258"/>
            <ac:picMk id="14" creationId="{D531C533-FE76-C5AB-33B9-6353C14EE4F1}"/>
          </ac:picMkLst>
        </pc:picChg>
      </pc:sldChg>
      <pc:sldChg chg="addSp delSp modSp mod ord modClrScheme chgLayout modNotesTx">
        <pc:chgData name="Sofia Tallblom" userId="159be65e-a0c0-425c-b591-4208654ab6c4" providerId="ADAL" clId="{0F527107-C2B9-4176-BA37-C672E12EE342}" dt="2026-05-27T13:36:04.427" v="4796" actId="478"/>
        <pc:sldMkLst>
          <pc:docMk/>
          <pc:sldMk cId="2687586041" sldId="267"/>
        </pc:sldMkLst>
        <pc:spChg chg="mod ord">
          <ac:chgData name="Sofia Tallblom" userId="159be65e-a0c0-425c-b591-4208654ab6c4" providerId="ADAL" clId="{0F527107-C2B9-4176-BA37-C672E12EE342}" dt="2026-05-22T09:37:52.502" v="2250" actId="1076"/>
          <ac:spMkLst>
            <pc:docMk/>
            <pc:sldMk cId="2687586041" sldId="267"/>
            <ac:spMk id="2" creationId="{4FAEA88A-A97C-8756-4A28-93BCC39904DD}"/>
          </ac:spMkLst>
        </pc:spChg>
        <pc:spChg chg="mod ord">
          <ac:chgData name="Sofia Tallblom" userId="159be65e-a0c0-425c-b591-4208654ab6c4" providerId="ADAL" clId="{0F527107-C2B9-4176-BA37-C672E12EE342}" dt="2026-05-22T09:43:35.961" v="2663" actId="20577"/>
          <ac:spMkLst>
            <pc:docMk/>
            <pc:sldMk cId="2687586041" sldId="267"/>
            <ac:spMk id="5" creationId="{FFB205C5-D6F6-1D0D-A3EF-088A5300E19C}"/>
          </ac:spMkLst>
        </pc:spChg>
        <pc:spChg chg="add mod">
          <ac:chgData name="Sofia Tallblom" userId="159be65e-a0c0-425c-b591-4208654ab6c4" providerId="ADAL" clId="{0F527107-C2B9-4176-BA37-C672E12EE342}" dt="2026-05-22T09:37:42.007" v="2245" actId="1035"/>
          <ac:spMkLst>
            <pc:docMk/>
            <pc:sldMk cId="2687586041" sldId="267"/>
            <ac:spMk id="11" creationId="{EB83E8BD-7D87-0F5A-E463-3ADF0A92BC08}"/>
          </ac:spMkLst>
        </pc:spChg>
        <pc:picChg chg="add mod ord">
          <ac:chgData name="Sofia Tallblom" userId="159be65e-a0c0-425c-b591-4208654ab6c4" providerId="ADAL" clId="{0F527107-C2B9-4176-BA37-C672E12EE342}" dt="2026-05-22T09:37:32.452" v="2227" actId="1076"/>
          <ac:picMkLst>
            <pc:docMk/>
            <pc:sldMk cId="2687586041" sldId="267"/>
            <ac:picMk id="10" creationId="{3B06A4AE-6F23-9B8C-CD97-AC350B32E891}"/>
          </ac:picMkLst>
        </pc:picChg>
      </pc:sldChg>
      <pc:sldChg chg="addSp delSp modSp mod ord modClrScheme chgLayout modNotesTx">
        <pc:chgData name="Sofia Tallblom" userId="159be65e-a0c0-425c-b591-4208654ab6c4" providerId="ADAL" clId="{0F527107-C2B9-4176-BA37-C672E12EE342}" dt="2026-05-27T13:36:02.914" v="4795" actId="478"/>
        <pc:sldMkLst>
          <pc:docMk/>
          <pc:sldMk cId="1552857533" sldId="2034"/>
        </pc:sldMkLst>
        <pc:spChg chg="mod ord">
          <ac:chgData name="Sofia Tallblom" userId="159be65e-a0c0-425c-b591-4208654ab6c4" providerId="ADAL" clId="{0F527107-C2B9-4176-BA37-C672E12EE342}" dt="2026-05-22T09:37:02.967" v="2222" actId="1076"/>
          <ac:spMkLst>
            <pc:docMk/>
            <pc:sldMk cId="1552857533" sldId="2034"/>
            <ac:spMk id="2" creationId="{CC14A948-8EA5-1B59-7E4F-DDF6642B069E}"/>
          </ac:spMkLst>
        </pc:spChg>
        <pc:spChg chg="mod ord">
          <ac:chgData name="Sofia Tallblom" userId="159be65e-a0c0-425c-b591-4208654ab6c4" providerId="ADAL" clId="{0F527107-C2B9-4176-BA37-C672E12EE342}" dt="2026-05-22T09:43:39.930" v="2664" actId="20577"/>
          <ac:spMkLst>
            <pc:docMk/>
            <pc:sldMk cId="1552857533" sldId="2034"/>
            <ac:spMk id="6" creationId="{F03842C4-9E15-AD12-B9BC-132E74DBF27F}"/>
          </ac:spMkLst>
        </pc:spChg>
        <pc:picChg chg="add mod ord">
          <ac:chgData name="Sofia Tallblom" userId="159be65e-a0c0-425c-b591-4208654ab6c4" providerId="ADAL" clId="{0F527107-C2B9-4176-BA37-C672E12EE342}" dt="2026-05-22T09:23:19.797" v="1736" actId="931"/>
          <ac:picMkLst>
            <pc:docMk/>
            <pc:sldMk cId="1552857533" sldId="2034"/>
            <ac:picMk id="13" creationId="{C3053D5C-C5A9-492D-9327-3F21BA08CF69}"/>
          </ac:picMkLst>
        </pc:picChg>
      </pc:sldChg>
      <pc:sldChg chg="addSp delSp modSp mod modShow">
        <pc:chgData name="Sofia Tallblom" userId="159be65e-a0c0-425c-b591-4208654ab6c4" providerId="ADAL" clId="{0F527107-C2B9-4176-BA37-C672E12EE342}" dt="2026-05-27T13:36:21.476" v="4822"/>
        <pc:sldMkLst>
          <pc:docMk/>
          <pc:sldMk cId="2394178779" sldId="2039"/>
        </pc:sldMkLst>
        <pc:spChg chg="mod">
          <ac:chgData name="Sofia Tallblom" userId="159be65e-a0c0-425c-b591-4208654ab6c4" providerId="ADAL" clId="{0F527107-C2B9-4176-BA37-C672E12EE342}" dt="2026-05-27T13:09:31.321" v="4723" actId="20577"/>
          <ac:spMkLst>
            <pc:docMk/>
            <pc:sldMk cId="2394178779" sldId="2039"/>
            <ac:spMk id="6" creationId="{82D9EADC-81E9-5553-2717-6D3DE04FCDFC}"/>
          </ac:spMkLst>
        </pc:spChg>
      </pc:sldChg>
      <pc:sldChg chg="modSp mod">
        <pc:chgData name="Sofia Tallblom" userId="159be65e-a0c0-425c-b591-4208654ab6c4" providerId="ADAL" clId="{0F527107-C2B9-4176-BA37-C672E12EE342}" dt="2026-05-27T13:11:04.555" v="4780" actId="20577"/>
        <pc:sldMkLst>
          <pc:docMk/>
          <pc:sldMk cId="376155739" sldId="2041"/>
        </pc:sldMkLst>
        <pc:spChg chg="mod">
          <ac:chgData name="Sofia Tallblom" userId="159be65e-a0c0-425c-b591-4208654ab6c4" providerId="ADAL" clId="{0F527107-C2B9-4176-BA37-C672E12EE342}" dt="2026-05-27T13:11:04.555" v="4780" actId="20577"/>
          <ac:spMkLst>
            <pc:docMk/>
            <pc:sldMk cId="376155739" sldId="2041"/>
            <ac:spMk id="5" creationId="{74FEAB42-3CDB-131A-5DF3-56CE94113BCF}"/>
          </ac:spMkLst>
        </pc:spChg>
      </pc:sldChg>
      <pc:sldChg chg="addSp delSp modSp add mod modClrScheme delAnim modAnim chgLayout modNotesTx">
        <pc:chgData name="Sofia Tallblom" userId="159be65e-a0c0-425c-b591-4208654ab6c4" providerId="ADAL" clId="{0F527107-C2B9-4176-BA37-C672E12EE342}" dt="2026-05-22T10:02:54.265" v="4163" actId="20577"/>
        <pc:sldMkLst>
          <pc:docMk/>
          <pc:sldMk cId="698615714" sldId="2147471314"/>
        </pc:sldMkLst>
        <pc:spChg chg="add mod ord">
          <ac:chgData name="Sofia Tallblom" userId="159be65e-a0c0-425c-b591-4208654ab6c4" providerId="ADAL" clId="{0F527107-C2B9-4176-BA37-C672E12EE342}" dt="2026-05-22T09:36:49.318" v="2219" actId="1076"/>
          <ac:spMkLst>
            <pc:docMk/>
            <pc:sldMk cId="698615714" sldId="2147471314"/>
            <ac:spMk id="2" creationId="{4BC84B9B-2BC7-0B2B-50C9-7F83675CC39A}"/>
          </ac:spMkLst>
        </pc:spChg>
        <pc:spChg chg="add mod ord">
          <ac:chgData name="Sofia Tallblom" userId="159be65e-a0c0-425c-b591-4208654ab6c4" providerId="ADAL" clId="{0F527107-C2B9-4176-BA37-C672E12EE342}" dt="2026-05-22T09:43:49.584" v="2673" actId="20577"/>
          <ac:spMkLst>
            <pc:docMk/>
            <pc:sldMk cId="698615714" sldId="2147471314"/>
            <ac:spMk id="3" creationId="{8D74D068-D945-E24E-9E6D-5DD68E0EB504}"/>
          </ac:spMkLst>
        </pc:spChg>
        <pc:spChg chg="add mod">
          <ac:chgData name="Sofia Tallblom" userId="159be65e-a0c0-425c-b591-4208654ab6c4" providerId="ADAL" clId="{0F527107-C2B9-4176-BA37-C672E12EE342}" dt="2026-05-15T08:09:14.114" v="508" actId="1076"/>
          <ac:spMkLst>
            <pc:docMk/>
            <pc:sldMk cId="698615714" sldId="2147471314"/>
            <ac:spMk id="4" creationId="{5FFA1CCC-DD15-4B63-60DF-BD1F76A4A547}"/>
          </ac:spMkLst>
        </pc:spChg>
        <pc:spChg chg="add mod">
          <ac:chgData name="Sofia Tallblom" userId="159be65e-a0c0-425c-b591-4208654ab6c4" providerId="ADAL" clId="{0F527107-C2B9-4176-BA37-C672E12EE342}" dt="2026-05-15T08:17:48.858" v="1171" actId="1076"/>
          <ac:spMkLst>
            <pc:docMk/>
            <pc:sldMk cId="698615714" sldId="2147471314"/>
            <ac:spMk id="17" creationId="{A4941232-950E-B642-DA43-929A186D2094}"/>
          </ac:spMkLst>
        </pc:spChg>
        <pc:picChg chg="mod">
          <ac:chgData name="Sofia Tallblom" userId="159be65e-a0c0-425c-b591-4208654ab6c4" providerId="ADAL" clId="{0F527107-C2B9-4176-BA37-C672E12EE342}" dt="2026-05-22T09:36:54.600" v="2221" actId="1076"/>
          <ac:picMkLst>
            <pc:docMk/>
            <pc:sldMk cId="698615714" sldId="2147471314"/>
            <ac:picMk id="5" creationId="{3FCD83C3-A8B9-CFE3-AB82-E68B3E0DD77C}"/>
          </ac:picMkLst>
        </pc:picChg>
      </pc:sldChg>
      <pc:sldChg chg="addSp delSp modSp add mod modClrScheme chgLayout modNotesTx">
        <pc:chgData name="Sofia Tallblom" userId="159be65e-a0c0-425c-b591-4208654ab6c4" providerId="ADAL" clId="{0F527107-C2B9-4176-BA37-C672E12EE342}" dt="2026-05-22T09:43:43.984" v="2667" actId="20577"/>
        <pc:sldMkLst>
          <pc:docMk/>
          <pc:sldMk cId="1507332227" sldId="2147471324"/>
        </pc:sldMkLst>
        <pc:spChg chg="mod ord">
          <ac:chgData name="Sofia Tallblom" userId="159be65e-a0c0-425c-b591-4208654ab6c4" providerId="ADAL" clId="{0F527107-C2B9-4176-BA37-C672E12EE342}" dt="2026-05-22T09:43:43.984" v="2667" actId="20577"/>
          <ac:spMkLst>
            <pc:docMk/>
            <pc:sldMk cId="1507332227" sldId="2147471324"/>
            <ac:spMk id="3" creationId="{0260BA3D-A1E2-0946-6011-83A3ED1AB0C5}"/>
          </ac:spMkLst>
        </pc:spChg>
        <pc:spChg chg="add mod ord">
          <ac:chgData name="Sofia Tallblom" userId="159be65e-a0c0-425c-b591-4208654ab6c4" providerId="ADAL" clId="{0F527107-C2B9-4176-BA37-C672E12EE342}" dt="2026-05-15T08:20:01.351" v="1226" actId="20577"/>
          <ac:spMkLst>
            <pc:docMk/>
            <pc:sldMk cId="1507332227" sldId="2147471324"/>
            <ac:spMk id="5" creationId="{5659A205-E077-A892-F546-2FD62E3FF5C2}"/>
          </ac:spMkLst>
        </pc:spChg>
        <pc:spChg chg="add mod">
          <ac:chgData name="Sofia Tallblom" userId="159be65e-a0c0-425c-b591-4208654ab6c4" providerId="ADAL" clId="{0F527107-C2B9-4176-BA37-C672E12EE342}" dt="2026-05-15T08:19:34.175" v="1197"/>
          <ac:spMkLst>
            <pc:docMk/>
            <pc:sldMk cId="1507332227" sldId="2147471324"/>
            <ac:spMk id="10" creationId="{1CB5448D-F312-D8A9-E250-F91A2EE3EC38}"/>
          </ac:spMkLst>
        </pc:spChg>
        <pc:spChg chg="add mod">
          <ac:chgData name="Sofia Tallblom" userId="159be65e-a0c0-425c-b591-4208654ab6c4" providerId="ADAL" clId="{0F527107-C2B9-4176-BA37-C672E12EE342}" dt="2026-05-22T09:11:08.606" v="1370" actId="1076"/>
          <ac:spMkLst>
            <pc:docMk/>
            <pc:sldMk cId="1507332227" sldId="2147471324"/>
            <ac:spMk id="14" creationId="{7DEA39A6-9989-E802-6D45-9B302B76ACB9}"/>
          </ac:spMkLst>
        </pc:spChg>
        <pc:spChg chg="add mod">
          <ac:chgData name="Sofia Tallblom" userId="159be65e-a0c0-425c-b591-4208654ab6c4" providerId="ADAL" clId="{0F527107-C2B9-4176-BA37-C672E12EE342}" dt="2026-05-22T09:35:12.757" v="2190" actId="1076"/>
          <ac:spMkLst>
            <pc:docMk/>
            <pc:sldMk cId="1507332227" sldId="2147471324"/>
            <ac:spMk id="19" creationId="{1F1168B7-5B11-E60D-55E1-6A5E68E2F602}"/>
          </ac:spMkLst>
        </pc:spChg>
        <pc:picChg chg="add mod ord">
          <ac:chgData name="Sofia Tallblom" userId="159be65e-a0c0-425c-b591-4208654ab6c4" providerId="ADAL" clId="{0F527107-C2B9-4176-BA37-C672E12EE342}" dt="2026-05-22T09:35:04.281" v="2188" actId="22"/>
          <ac:picMkLst>
            <pc:docMk/>
            <pc:sldMk cId="1507332227" sldId="2147471324"/>
            <ac:picMk id="18" creationId="{48A28805-D77D-B978-B7F7-B91688EE63EF}"/>
          </ac:picMkLst>
        </pc:picChg>
      </pc:sldChg>
      <pc:sldChg chg="addSp delSp modSp new mod modClrScheme chgLayout modNotesTx">
        <pc:chgData name="Sofia Tallblom" userId="159be65e-a0c0-425c-b591-4208654ab6c4" providerId="ADAL" clId="{0F527107-C2B9-4176-BA37-C672E12EE342}" dt="2026-05-27T13:35:58.139" v="4794" actId="478"/>
        <pc:sldMkLst>
          <pc:docMk/>
          <pc:sldMk cId="560815507" sldId="2147471330"/>
        </pc:sldMkLst>
        <pc:spChg chg="mod ord">
          <ac:chgData name="Sofia Tallblom" userId="159be65e-a0c0-425c-b591-4208654ab6c4" providerId="ADAL" clId="{0F527107-C2B9-4176-BA37-C672E12EE342}" dt="2026-05-15T08:02:39.974" v="163" actId="26606"/>
          <ac:spMkLst>
            <pc:docMk/>
            <pc:sldMk cId="560815507" sldId="2147471330"/>
            <ac:spMk id="2" creationId="{CC5932C9-44A6-8C03-C7B3-EE9114E44B2E}"/>
          </ac:spMkLst>
        </pc:spChg>
        <pc:spChg chg="mod ord">
          <ac:chgData name="Sofia Tallblom" userId="159be65e-a0c0-425c-b591-4208654ab6c4" providerId="ADAL" clId="{0F527107-C2B9-4176-BA37-C672E12EE342}" dt="2026-05-27T13:05:03.326" v="4563" actId="20577"/>
          <ac:spMkLst>
            <pc:docMk/>
            <pc:sldMk cId="560815507" sldId="2147471330"/>
            <ac:spMk id="5" creationId="{F121079F-D144-51A2-AFA9-921E0530EE9A}"/>
          </ac:spMkLst>
        </pc:spChg>
        <pc:picChg chg="add del mod ord">
          <ac:chgData name="Sofia Tallblom" userId="159be65e-a0c0-425c-b591-4208654ab6c4" providerId="ADAL" clId="{0F527107-C2B9-4176-BA37-C672E12EE342}" dt="2026-05-15T08:02:39.974" v="163" actId="26606"/>
          <ac:picMkLst>
            <pc:docMk/>
            <pc:sldMk cId="560815507" sldId="2147471330"/>
            <ac:picMk id="9" creationId="{1C36C62A-03C7-1B30-9140-B0A58C948485}"/>
          </ac:picMkLst>
        </pc:picChg>
      </pc:sldChg>
      <pc:sldChg chg="addSp delSp modSp new mod ord modClrScheme chgLayout modNotesTx">
        <pc:chgData name="Sofia Tallblom" userId="159be65e-a0c0-425c-b591-4208654ab6c4" providerId="ADAL" clId="{0F527107-C2B9-4176-BA37-C672E12EE342}" dt="2026-05-22T13:00:36.464" v="4451" actId="1076"/>
        <pc:sldMkLst>
          <pc:docMk/>
          <pc:sldMk cId="1211020195" sldId="2147471331"/>
        </pc:sldMkLst>
        <pc:spChg chg="mod ord">
          <ac:chgData name="Sofia Tallblom" userId="159be65e-a0c0-425c-b591-4208654ab6c4" providerId="ADAL" clId="{0F527107-C2B9-4176-BA37-C672E12EE342}" dt="2026-05-22T09:42:34.605" v="2644" actId="403"/>
          <ac:spMkLst>
            <pc:docMk/>
            <pc:sldMk cId="1211020195" sldId="2147471331"/>
            <ac:spMk id="4" creationId="{521A1049-DCDF-BD92-0B63-C5DBB7163412}"/>
          </ac:spMkLst>
        </pc:spChg>
        <pc:spChg chg="mod ord">
          <ac:chgData name="Sofia Tallblom" userId="159be65e-a0c0-425c-b591-4208654ab6c4" providerId="ADAL" clId="{0F527107-C2B9-4176-BA37-C672E12EE342}" dt="2026-05-22T13:00:36.464" v="4451" actId="1076"/>
          <ac:spMkLst>
            <pc:docMk/>
            <pc:sldMk cId="1211020195" sldId="2147471331"/>
            <ac:spMk id="5" creationId="{6655B237-1DC0-C253-5C49-54FA2147FE7E}"/>
          </ac:spMkLst>
        </pc:spChg>
        <pc:spChg chg="add mod">
          <ac:chgData name="Sofia Tallblom" userId="159be65e-a0c0-425c-b591-4208654ab6c4" providerId="ADAL" clId="{0F527107-C2B9-4176-BA37-C672E12EE342}" dt="2026-05-22T09:33:57.052" v="2175"/>
          <ac:spMkLst>
            <pc:docMk/>
            <pc:sldMk cId="1211020195" sldId="2147471331"/>
            <ac:spMk id="13" creationId="{BEE5DF09-24CF-D0DD-3A21-C20EF29EF85E}"/>
          </ac:spMkLst>
        </pc:spChg>
        <pc:picChg chg="add mod ord">
          <ac:chgData name="Sofia Tallblom" userId="159be65e-a0c0-425c-b591-4208654ab6c4" providerId="ADAL" clId="{0F527107-C2B9-4176-BA37-C672E12EE342}" dt="2026-05-22T09:33:52.537" v="2174" actId="22"/>
          <ac:picMkLst>
            <pc:docMk/>
            <pc:sldMk cId="1211020195" sldId="2147471331"/>
            <ac:picMk id="12" creationId="{5C3F1D61-8EB7-B160-40AA-D47EF37EAB73}"/>
          </ac:picMkLst>
        </pc:picChg>
      </pc:sldChg>
      <pc:sldChg chg="addSp delSp modSp add mod modClrScheme chgLayout modNotesTx">
        <pc:chgData name="Sofia Tallblom" userId="159be65e-a0c0-425c-b591-4208654ab6c4" providerId="ADAL" clId="{0F527107-C2B9-4176-BA37-C672E12EE342}" dt="2026-05-22T10:06:54.530" v="4233" actId="20577"/>
        <pc:sldMkLst>
          <pc:docMk/>
          <pc:sldMk cId="2869823499" sldId="2147471339"/>
        </pc:sldMkLst>
        <pc:spChg chg="add mod ord">
          <ac:chgData name="Sofia Tallblom" userId="159be65e-a0c0-425c-b591-4208654ab6c4" providerId="ADAL" clId="{0F527107-C2B9-4176-BA37-C672E12EE342}" dt="2026-05-22T09:27:16.517" v="1942" actId="1076"/>
          <ac:spMkLst>
            <pc:docMk/>
            <pc:sldMk cId="2869823499" sldId="2147471339"/>
            <ac:spMk id="2" creationId="{0098B9BA-B0B5-0C0B-C6DA-ACB2526C78DA}"/>
          </ac:spMkLst>
        </pc:spChg>
        <pc:spChg chg="mod ord">
          <ac:chgData name="Sofia Tallblom" userId="159be65e-a0c0-425c-b591-4208654ab6c4" providerId="ADAL" clId="{0F527107-C2B9-4176-BA37-C672E12EE342}" dt="2026-05-22T09:43:30.404" v="2655" actId="20577"/>
          <ac:spMkLst>
            <pc:docMk/>
            <pc:sldMk cId="2869823499" sldId="2147471339"/>
            <ac:spMk id="3" creationId="{CDFECD5A-85B2-6E12-2279-1415A2E25A44}"/>
          </ac:spMkLst>
        </pc:spChg>
        <pc:spChg chg="add mod">
          <ac:chgData name="Sofia Tallblom" userId="159be65e-a0c0-425c-b591-4208654ab6c4" providerId="ADAL" clId="{0F527107-C2B9-4176-BA37-C672E12EE342}" dt="2026-05-22T09:27:53.664" v="1954" actId="1076"/>
          <ac:spMkLst>
            <pc:docMk/>
            <pc:sldMk cId="2869823499" sldId="2147471339"/>
            <ac:spMk id="10" creationId="{DFC9991C-CEA7-5BCF-1B19-65D5940CAA7A}"/>
          </ac:spMkLst>
        </pc:spChg>
        <pc:picChg chg="add mod modCrop">
          <ac:chgData name="Sofia Tallblom" userId="159be65e-a0c0-425c-b591-4208654ab6c4" providerId="ADAL" clId="{0F527107-C2B9-4176-BA37-C672E12EE342}" dt="2026-05-22T09:27:41.757" v="1952" actId="732"/>
          <ac:picMkLst>
            <pc:docMk/>
            <pc:sldMk cId="2869823499" sldId="2147471339"/>
            <ac:picMk id="9" creationId="{6BE420B0-E602-20CD-55A5-6AF57C2D4BA2}"/>
          </ac:picMkLst>
        </pc:picChg>
      </pc:sldChg>
      <pc:sldChg chg="addSp delSp modSp add mod ord modClrScheme delAnim chgLayout modNotesTx">
        <pc:chgData name="Sofia Tallblom" userId="159be65e-a0c0-425c-b591-4208654ab6c4" providerId="ADAL" clId="{0F527107-C2B9-4176-BA37-C672E12EE342}" dt="2026-05-22T09:58:25.065" v="3586" actId="20577"/>
        <pc:sldMkLst>
          <pc:docMk/>
          <pc:sldMk cId="538980914" sldId="2147471340"/>
        </pc:sldMkLst>
        <pc:spChg chg="mod ord">
          <ac:chgData name="Sofia Tallblom" userId="159be65e-a0c0-425c-b591-4208654ab6c4" providerId="ADAL" clId="{0F527107-C2B9-4176-BA37-C672E12EE342}" dt="2026-05-22T09:36:33.021" v="2215" actId="1076"/>
          <ac:spMkLst>
            <pc:docMk/>
            <pc:sldMk cId="538980914" sldId="2147471340"/>
            <ac:spMk id="2" creationId="{C2C52F73-D812-A14E-B0DC-3DC90F4775EC}"/>
          </ac:spMkLst>
        </pc:spChg>
        <pc:spChg chg="mod">
          <ac:chgData name="Sofia Tallblom" userId="159be65e-a0c0-425c-b591-4208654ab6c4" providerId="ADAL" clId="{0F527107-C2B9-4176-BA37-C672E12EE342}" dt="2026-05-22T09:16:27.672" v="1483" actId="122"/>
          <ac:spMkLst>
            <pc:docMk/>
            <pc:sldMk cId="538980914" sldId="2147471340"/>
            <ac:spMk id="8" creationId="{DC370DBF-360F-B211-7355-CBC4F5381279}"/>
          </ac:spMkLst>
        </pc:spChg>
        <pc:spChg chg="mod">
          <ac:chgData name="Sofia Tallblom" userId="159be65e-a0c0-425c-b591-4208654ab6c4" providerId="ADAL" clId="{0F527107-C2B9-4176-BA37-C672E12EE342}" dt="2026-05-22T09:42:47.511" v="2647" actId="122"/>
          <ac:spMkLst>
            <pc:docMk/>
            <pc:sldMk cId="538980914" sldId="2147471340"/>
            <ac:spMk id="23" creationId="{BE754705-22A7-3C1C-BDA3-006A23785841}"/>
          </ac:spMkLst>
        </pc:spChg>
        <pc:spChg chg="mod">
          <ac:chgData name="Sofia Tallblom" userId="159be65e-a0c0-425c-b591-4208654ab6c4" providerId="ADAL" clId="{0F527107-C2B9-4176-BA37-C672E12EE342}" dt="2026-05-22T09:42:47.511" v="2647" actId="122"/>
          <ac:spMkLst>
            <pc:docMk/>
            <pc:sldMk cId="538980914" sldId="2147471340"/>
            <ac:spMk id="24" creationId="{DC5E48AA-A80C-1729-E77A-3FA2DC8DF77A}"/>
          </ac:spMkLst>
        </pc:spChg>
        <pc:spChg chg="mod">
          <ac:chgData name="Sofia Tallblom" userId="159be65e-a0c0-425c-b591-4208654ab6c4" providerId="ADAL" clId="{0F527107-C2B9-4176-BA37-C672E12EE342}" dt="2026-05-22T09:14:13.473" v="1447" actId="404"/>
          <ac:spMkLst>
            <pc:docMk/>
            <pc:sldMk cId="538980914" sldId="2147471340"/>
            <ac:spMk id="25" creationId="{EBF39233-B2CC-B949-9745-3558A7125E7B}"/>
          </ac:spMkLst>
        </pc:spChg>
        <pc:spChg chg="mod">
          <ac:chgData name="Sofia Tallblom" userId="159be65e-a0c0-425c-b591-4208654ab6c4" providerId="ADAL" clId="{0F527107-C2B9-4176-BA37-C672E12EE342}" dt="2026-05-22T09:42:47.511" v="2647" actId="122"/>
          <ac:spMkLst>
            <pc:docMk/>
            <pc:sldMk cId="538980914" sldId="2147471340"/>
            <ac:spMk id="26" creationId="{4310D65F-6945-8DD3-503F-3E88E46BAB9E}"/>
          </ac:spMkLst>
        </pc:spChg>
        <pc:spChg chg="mod">
          <ac:chgData name="Sofia Tallblom" userId="159be65e-a0c0-425c-b591-4208654ab6c4" providerId="ADAL" clId="{0F527107-C2B9-4176-BA37-C672E12EE342}" dt="2026-05-22T09:42:47.511" v="2647" actId="122"/>
          <ac:spMkLst>
            <pc:docMk/>
            <pc:sldMk cId="538980914" sldId="2147471340"/>
            <ac:spMk id="31" creationId="{14BD3549-1B20-A4BD-A5F6-8D6CA20B7F1B}"/>
          </ac:spMkLst>
        </pc:spChg>
        <pc:spChg chg="mod">
          <ac:chgData name="Sofia Tallblom" userId="159be65e-a0c0-425c-b591-4208654ab6c4" providerId="ADAL" clId="{0F527107-C2B9-4176-BA37-C672E12EE342}" dt="2026-05-22T09:14:13.473" v="1447" actId="404"/>
          <ac:spMkLst>
            <pc:docMk/>
            <pc:sldMk cId="538980914" sldId="2147471340"/>
            <ac:spMk id="32" creationId="{5A8601EE-6123-D476-AAAC-F8E77DAA1D69}"/>
          </ac:spMkLst>
        </pc:spChg>
        <pc:spChg chg="mod">
          <ac:chgData name="Sofia Tallblom" userId="159be65e-a0c0-425c-b591-4208654ab6c4" providerId="ADAL" clId="{0F527107-C2B9-4176-BA37-C672E12EE342}" dt="2026-05-22T09:42:47.511" v="2647" actId="122"/>
          <ac:spMkLst>
            <pc:docMk/>
            <pc:sldMk cId="538980914" sldId="2147471340"/>
            <ac:spMk id="33" creationId="{9369B67F-B215-133E-D9EC-4059FF59AA24}"/>
          </ac:spMkLst>
        </pc:spChg>
        <pc:spChg chg="mod">
          <ac:chgData name="Sofia Tallblom" userId="159be65e-a0c0-425c-b591-4208654ab6c4" providerId="ADAL" clId="{0F527107-C2B9-4176-BA37-C672E12EE342}" dt="2026-05-22T09:42:47.511" v="2647" actId="122"/>
          <ac:spMkLst>
            <pc:docMk/>
            <pc:sldMk cId="538980914" sldId="2147471340"/>
            <ac:spMk id="34" creationId="{BF05FB33-422A-3AC4-493B-5DD6D4D308DB}"/>
          </ac:spMkLst>
        </pc:spChg>
        <pc:spChg chg="mod">
          <ac:chgData name="Sofia Tallblom" userId="159be65e-a0c0-425c-b591-4208654ab6c4" providerId="ADAL" clId="{0F527107-C2B9-4176-BA37-C672E12EE342}" dt="2026-05-22T09:14:13.473" v="1447" actId="404"/>
          <ac:spMkLst>
            <pc:docMk/>
            <pc:sldMk cId="538980914" sldId="2147471340"/>
            <ac:spMk id="37" creationId="{AB9C4FDC-9003-CB31-F51A-58993723F5AE}"/>
          </ac:spMkLst>
        </pc:spChg>
        <pc:spChg chg="mod">
          <ac:chgData name="Sofia Tallblom" userId="159be65e-a0c0-425c-b591-4208654ab6c4" providerId="ADAL" clId="{0F527107-C2B9-4176-BA37-C672E12EE342}" dt="2026-05-22T09:14:13.473" v="1447" actId="404"/>
          <ac:spMkLst>
            <pc:docMk/>
            <pc:sldMk cId="538980914" sldId="2147471340"/>
            <ac:spMk id="42" creationId="{072C9F40-BDD4-468B-D233-878C0F7684D7}"/>
          </ac:spMkLst>
        </pc:spChg>
        <pc:spChg chg="mod">
          <ac:chgData name="Sofia Tallblom" userId="159be65e-a0c0-425c-b591-4208654ab6c4" providerId="ADAL" clId="{0F527107-C2B9-4176-BA37-C672E12EE342}" dt="2026-05-22T09:42:47.511" v="2647" actId="122"/>
          <ac:spMkLst>
            <pc:docMk/>
            <pc:sldMk cId="538980914" sldId="2147471340"/>
            <ac:spMk id="50" creationId="{76BBBCD7-5169-91A7-32E9-4E92F1B9299F}"/>
          </ac:spMkLst>
        </pc:spChg>
        <pc:spChg chg="mod">
          <ac:chgData name="Sofia Tallblom" userId="159be65e-a0c0-425c-b591-4208654ab6c4" providerId="ADAL" clId="{0F527107-C2B9-4176-BA37-C672E12EE342}" dt="2026-05-22T09:42:47.511" v="2647" actId="122"/>
          <ac:spMkLst>
            <pc:docMk/>
            <pc:sldMk cId="538980914" sldId="2147471340"/>
            <ac:spMk id="51" creationId="{0BBE43C6-00D6-23EC-9DB9-2D8B8BDAB29B}"/>
          </ac:spMkLst>
        </pc:spChg>
        <pc:spChg chg="mod">
          <ac:chgData name="Sofia Tallblom" userId="159be65e-a0c0-425c-b591-4208654ab6c4" providerId="ADAL" clId="{0F527107-C2B9-4176-BA37-C672E12EE342}" dt="2026-05-22T09:42:47.511" v="2647" actId="122"/>
          <ac:spMkLst>
            <pc:docMk/>
            <pc:sldMk cId="538980914" sldId="2147471340"/>
            <ac:spMk id="55" creationId="{2575BA46-716B-B826-0AD9-675AAEC019F6}"/>
          </ac:spMkLst>
        </pc:spChg>
        <pc:spChg chg="mod">
          <ac:chgData name="Sofia Tallblom" userId="159be65e-a0c0-425c-b591-4208654ab6c4" providerId="ADAL" clId="{0F527107-C2B9-4176-BA37-C672E12EE342}" dt="2026-05-22T09:14:13.473" v="1447" actId="404"/>
          <ac:spMkLst>
            <pc:docMk/>
            <pc:sldMk cId="538980914" sldId="2147471340"/>
            <ac:spMk id="56" creationId="{563C934E-E5FA-9FA2-54E8-A537BC21B5F2}"/>
          </ac:spMkLst>
        </pc:spChg>
        <pc:spChg chg="mod">
          <ac:chgData name="Sofia Tallblom" userId="159be65e-a0c0-425c-b591-4208654ab6c4" providerId="ADAL" clId="{0F527107-C2B9-4176-BA37-C672E12EE342}" dt="2026-05-22T09:42:47.511" v="2647" actId="122"/>
          <ac:spMkLst>
            <pc:docMk/>
            <pc:sldMk cId="538980914" sldId="2147471340"/>
            <ac:spMk id="57" creationId="{17EF83A6-871E-AEAB-3BB1-5D9C55115099}"/>
          </ac:spMkLst>
        </pc:spChg>
        <pc:grpChg chg="mod">
          <ac:chgData name="Sofia Tallblom" userId="159be65e-a0c0-425c-b591-4208654ab6c4" providerId="ADAL" clId="{0F527107-C2B9-4176-BA37-C672E12EE342}" dt="2026-05-22T09:36:30.372" v="2214" actId="12789"/>
          <ac:grpSpMkLst>
            <pc:docMk/>
            <pc:sldMk cId="538980914" sldId="2147471340"/>
            <ac:grpSpMk id="5" creationId="{FEF562AF-BF8C-0137-B6B3-5D0B1D6FDF07}"/>
          </ac:grpSpMkLst>
        </pc:grpChg>
        <pc:grpChg chg="mod">
          <ac:chgData name="Sofia Tallblom" userId="159be65e-a0c0-425c-b591-4208654ab6c4" providerId="ADAL" clId="{0F527107-C2B9-4176-BA37-C672E12EE342}" dt="2026-05-22T09:36:17.581" v="2210" actId="12789"/>
          <ac:grpSpMkLst>
            <pc:docMk/>
            <pc:sldMk cId="538980914" sldId="2147471340"/>
            <ac:grpSpMk id="17" creationId="{259C2C6E-FFF2-B2C3-2B2D-AF554E578F37}"/>
          </ac:grpSpMkLst>
        </pc:grpChg>
        <pc:grpChg chg="mod">
          <ac:chgData name="Sofia Tallblom" userId="159be65e-a0c0-425c-b591-4208654ab6c4" providerId="ADAL" clId="{0F527107-C2B9-4176-BA37-C672E12EE342}" dt="2026-05-22T09:36:30.372" v="2214" actId="12789"/>
          <ac:grpSpMkLst>
            <pc:docMk/>
            <pc:sldMk cId="538980914" sldId="2147471340"/>
            <ac:grpSpMk id="27" creationId="{26706917-4BE1-BD90-3176-6ECB0972EBC5}"/>
          </ac:grpSpMkLst>
        </pc:grpChg>
        <pc:grpChg chg="mod">
          <ac:chgData name="Sofia Tallblom" userId="159be65e-a0c0-425c-b591-4208654ab6c4" providerId="ADAL" clId="{0F527107-C2B9-4176-BA37-C672E12EE342}" dt="2026-05-22T09:36:17.581" v="2210" actId="12789"/>
          <ac:grpSpMkLst>
            <pc:docMk/>
            <pc:sldMk cId="538980914" sldId="2147471340"/>
            <ac:grpSpMk id="35" creationId="{7769F715-7B48-46C2-F3EF-DC43E181D692}"/>
          </ac:grpSpMkLst>
        </pc:grpChg>
        <pc:grpChg chg="mod">
          <ac:chgData name="Sofia Tallblom" userId="159be65e-a0c0-425c-b591-4208654ab6c4" providerId="ADAL" clId="{0F527107-C2B9-4176-BA37-C672E12EE342}" dt="2026-05-22T09:36:30.372" v="2214" actId="12789"/>
          <ac:grpSpMkLst>
            <pc:docMk/>
            <pc:sldMk cId="538980914" sldId="2147471340"/>
            <ac:grpSpMk id="40" creationId="{DA8F66DB-EBEB-D027-A068-B6D09183340B}"/>
          </ac:grpSpMkLst>
        </pc:grpChg>
        <pc:grpChg chg="mod">
          <ac:chgData name="Sofia Tallblom" userId="159be65e-a0c0-425c-b591-4208654ab6c4" providerId="ADAL" clId="{0F527107-C2B9-4176-BA37-C672E12EE342}" dt="2026-05-22T09:36:17.581" v="2210" actId="12789"/>
          <ac:grpSpMkLst>
            <pc:docMk/>
            <pc:sldMk cId="538980914" sldId="2147471340"/>
            <ac:grpSpMk id="47" creationId="{059B622A-6654-EDD6-CE85-913F49923297}"/>
          </ac:grpSpMkLst>
        </pc:grpChg>
      </pc:sldChg>
      <pc:sldChg chg="addSp delSp modSp new mod modClrScheme chgLayout modNotesTx">
        <pc:chgData name="Sofia Tallblom" userId="159be65e-a0c0-425c-b591-4208654ab6c4" providerId="ADAL" clId="{0F527107-C2B9-4176-BA37-C672E12EE342}" dt="2026-05-22T13:00:00.653" v="4438" actId="1076"/>
        <pc:sldMkLst>
          <pc:docMk/>
          <pc:sldMk cId="3135269590" sldId="2147471341"/>
        </pc:sldMkLst>
        <pc:spChg chg="add mod ord">
          <ac:chgData name="Sofia Tallblom" userId="159be65e-a0c0-425c-b591-4208654ab6c4" providerId="ADAL" clId="{0F527107-C2B9-4176-BA37-C672E12EE342}" dt="2026-05-22T12:59:41.846" v="4428"/>
          <ac:spMkLst>
            <pc:docMk/>
            <pc:sldMk cId="3135269590" sldId="2147471341"/>
            <ac:spMk id="4" creationId="{34F01A31-B065-7E50-9626-3F39ED8F5580}"/>
          </ac:spMkLst>
        </pc:spChg>
        <pc:spChg chg="add mod ord">
          <ac:chgData name="Sofia Tallblom" userId="159be65e-a0c0-425c-b591-4208654ab6c4" providerId="ADAL" clId="{0F527107-C2B9-4176-BA37-C672E12EE342}" dt="2026-05-22T13:00:00.653" v="4438" actId="1076"/>
          <ac:spMkLst>
            <pc:docMk/>
            <pc:sldMk cId="3135269590" sldId="2147471341"/>
            <ac:spMk id="5" creationId="{52D7A35B-1635-B7DD-2C48-7FAF9D250951}"/>
          </ac:spMkLst>
        </pc:spChg>
      </pc:sldChg>
      <pc:sldMasterChg chg="delSldLayout">
        <pc:chgData name="Sofia Tallblom" userId="159be65e-a0c0-425c-b591-4208654ab6c4" providerId="ADAL" clId="{0F527107-C2B9-4176-BA37-C672E12EE342}" dt="2026-05-22T09:28:40.551" v="1956" actId="47"/>
        <pc:sldMasterMkLst>
          <pc:docMk/>
          <pc:sldMasterMk cId="1773209084" sldId="2147483728"/>
        </pc:sldMasterMkLst>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991EA50A-7ED8-4297-A6D8-C39D2C596180}" type="datetimeFigureOut">
              <a:rPr lang="sv-SE" smtClean="0"/>
              <a:t>2026-06-01</a:t>
            </a:fld>
            <a:endParaRPr lang="sv-SE"/>
          </a:p>
        </p:txBody>
      </p:sp>
      <p:sp>
        <p:nvSpPr>
          <p:cNvPr id="4" name="Platshållare för bildobjekt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B733DB10-64AD-4478-BAF2-10592BD0BA82}" type="slidenum">
              <a:rPr lang="sv-SE" smtClean="0"/>
              <a:t>‹#›</a:t>
            </a:fld>
            <a:endParaRPr lang="sv-SE"/>
          </a:p>
        </p:txBody>
      </p:sp>
    </p:spTree>
    <p:extLst>
      <p:ext uri="{BB962C8B-B14F-4D97-AF65-F5344CB8AC3E}">
        <p14:creationId xmlns:p14="http://schemas.microsoft.com/office/powerpoint/2010/main" val="1857310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bra.se/download/18.63eed38e192716a4afc1536/1728997063093/2024_4-Brott-i-nara-relation.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kern="100" dirty="0">
                <a:effectLst/>
                <a:latin typeface="Aptos" panose="020B0004020202020204" pitchFamily="34" charset="0"/>
                <a:ea typeface="Aptos" panose="020B0004020202020204" pitchFamily="34" charset="0"/>
                <a:cs typeface="Times New Roman" panose="02020603050405020304" pitchFamily="18" charset="0"/>
              </a:rPr>
              <a:t>Våld i nära relationer och hedersrelaterat våld och förtryck är vanligt och skadligt. Det kan leda till ohälsa och påverka arbetsförmågan. Region Västmanland arbetar aktivt för att förebygga och upptäcka våld i nära relationer genom att fråga medarbetare om våld i nära relationer och stödja vid behov. </a:t>
            </a:r>
          </a:p>
          <a:p>
            <a:endParaRPr lang="sv-SE" sz="1800" kern="100" dirty="0">
              <a:solidFill>
                <a:schemeClr val="tx1"/>
              </a:solidFill>
              <a:effectLst/>
              <a:latin typeface="Aptos" panose="020B0004020202020204" pitchFamily="34" charset="0"/>
              <a:ea typeface="+mn-ea"/>
              <a:cs typeface="Times New Roman" panose="02020603050405020304" pitchFamily="18" charset="0"/>
            </a:endParaRPr>
          </a:p>
          <a:p>
            <a:r>
              <a:rPr lang="sv-SE" sz="1800" kern="1200" dirty="0">
                <a:solidFill>
                  <a:schemeClr val="tx1"/>
                </a:solidFill>
                <a:effectLst/>
                <a:latin typeface="+mn-lt"/>
                <a:ea typeface="+mn-ea"/>
                <a:cs typeface="+mn-cs"/>
              </a:rPr>
              <a:t>Från hösten 2026, efter ett politiskt beslut, ska chefer fråga om våld i nära relationer i medarbetarsamtalet.</a:t>
            </a:r>
          </a:p>
          <a:p>
            <a:endParaRPr lang="sv-SE"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sv-SE" sz="1800" kern="100" dirty="0">
                <a:effectLst/>
                <a:latin typeface="Aptos" panose="020B0004020202020204" pitchFamily="34" charset="0"/>
                <a:ea typeface="Aptos" panose="020B0004020202020204" pitchFamily="34" charset="0"/>
                <a:cs typeface="Times New Roman" panose="02020603050405020304" pitchFamily="18" charset="0"/>
              </a:rPr>
              <a:t>Syftet med dagens presentation är att gå igenom vad våld i nära relationer är, våldets konsekvenser, arbetsgivarens och chefens ansvar och regionens arbetssätt. </a:t>
            </a:r>
          </a:p>
          <a:p>
            <a:endParaRPr lang="sv-SE" sz="1800" kern="100" dirty="0">
              <a:effectLst/>
              <a:latin typeface="Aptos" panose="020B0004020202020204" pitchFamily="34" charset="0"/>
              <a:cs typeface="Times New Roman" panose="02020603050405020304" pitchFamily="18" charset="0"/>
            </a:endParaRPr>
          </a:p>
          <a:p>
            <a:r>
              <a:rPr lang="sv-SE" sz="1800" kern="100" dirty="0">
                <a:effectLst/>
                <a:latin typeface="Aptos" panose="020B0004020202020204" pitchFamily="34" charset="0"/>
                <a:cs typeface="Times New Roman" panose="02020603050405020304" pitchFamily="18" charset="0"/>
              </a:rPr>
              <a:t>Våld i nära relationer kan väcka känslor och många frågor, det är okej. Vill ni inte lyfta det i grupp är ni välkomna att kontakta mig som chef enskilt. </a:t>
            </a:r>
            <a:endParaRPr lang="sv-SE" sz="1800" dirty="0"/>
          </a:p>
        </p:txBody>
      </p:sp>
      <p:sp>
        <p:nvSpPr>
          <p:cNvPr id="4" name="Platshållare för bildnummer 3"/>
          <p:cNvSpPr>
            <a:spLocks noGrp="1"/>
          </p:cNvSpPr>
          <p:nvPr>
            <p:ph type="sldNum" sz="quarter" idx="5"/>
          </p:nvPr>
        </p:nvSpPr>
        <p:spPr/>
        <p:txBody>
          <a:bodyPr/>
          <a:lstStyle/>
          <a:p>
            <a:fld id="{5FCFA1A2-240F-4AAC-BBC6-9C3C86E88534}" type="slidenum">
              <a:rPr lang="sv-SE" smtClean="0"/>
              <a:t>2</a:t>
            </a:fld>
            <a:endParaRPr lang="sv-SE"/>
          </a:p>
        </p:txBody>
      </p:sp>
    </p:spTree>
    <p:extLst>
      <p:ext uri="{BB962C8B-B14F-4D97-AF65-F5344CB8AC3E}">
        <p14:creationId xmlns:p14="http://schemas.microsoft.com/office/powerpoint/2010/main" val="2400202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Chefen kanske inte ser och fångar upp allting som händer på arbetsplatsen. Ibland kanske det känns tryggare och lättare att prata med en kollega. Kollegor uppmuntras att vara lite extra uppmärksam på  hur andra kollegor mår och hur de har de. Att fråga hur det är om något inte verkar helt okej. </a:t>
            </a:r>
          </a:p>
          <a:p>
            <a:endParaRPr lang="sv-SE" dirty="0"/>
          </a:p>
          <a:p>
            <a:r>
              <a:rPr lang="sv-SE" dirty="0"/>
              <a:t>Medarbetare uppmuntras att hänvisa eller följa med kollegor till chefen utifrån att det är chef som har ansvar för de här frågorna. Medarbetare väljer själva hur mycket en vill dela med sig till chef, chefens fokus är att medarbetarens mående och på arbetssituationen och att kunna stödja i en eventuellt svår situation.</a:t>
            </a:r>
          </a:p>
          <a:p>
            <a:endParaRPr lang="sv-SE" dirty="0"/>
          </a:p>
          <a:p>
            <a:r>
              <a:rPr lang="sv-SE" dirty="0"/>
              <a:t>Om du själv är utsatt: </a:t>
            </a:r>
          </a:p>
          <a:p>
            <a:pPr marL="171450" indent="-171450">
              <a:buFontTx/>
              <a:buChar char="-"/>
            </a:pPr>
            <a:r>
              <a:rPr lang="sv-SE" dirty="0"/>
              <a:t>Prata med någon om hur du har det, </a:t>
            </a:r>
          </a:p>
          <a:p>
            <a:pPr marL="171450" indent="-171450">
              <a:buFontTx/>
              <a:buChar char="-"/>
            </a:pPr>
            <a:r>
              <a:rPr lang="sv-SE" dirty="0"/>
              <a:t>Be chef om stöd och förklara situationen </a:t>
            </a:r>
          </a:p>
          <a:p>
            <a:pPr marL="171450" indent="-171450">
              <a:buFontTx/>
              <a:buChar char="-"/>
            </a:pPr>
            <a:r>
              <a:rPr lang="sv-SE" dirty="0"/>
              <a:t>Sök stöd, hjälp finns att få </a:t>
            </a:r>
          </a:p>
          <a:p>
            <a:pPr marL="171450" indent="-171450">
              <a:buFontTx/>
              <a:buChar char="-"/>
            </a:pPr>
            <a:endParaRPr lang="sv-SE" dirty="0"/>
          </a:p>
          <a:p>
            <a:pPr marL="171450" indent="-171450">
              <a:buFontTx/>
              <a:buChar char="-"/>
            </a:pPr>
            <a:endParaRPr lang="sv-SE" dirty="0"/>
          </a:p>
        </p:txBody>
      </p:sp>
      <p:sp>
        <p:nvSpPr>
          <p:cNvPr id="4" name="Platshållare för bildnummer 3"/>
          <p:cNvSpPr>
            <a:spLocks noGrp="1"/>
          </p:cNvSpPr>
          <p:nvPr>
            <p:ph type="sldNum" sz="quarter" idx="5"/>
          </p:nvPr>
        </p:nvSpPr>
        <p:spPr/>
        <p:txBody>
          <a:bodyPr/>
          <a:lstStyle/>
          <a:p>
            <a:fld id="{B733DB10-64AD-4478-BAF2-10592BD0BA82}" type="slidenum">
              <a:rPr lang="sv-SE" smtClean="0"/>
              <a:t>11</a:t>
            </a:fld>
            <a:endParaRPr lang="sv-SE"/>
          </a:p>
        </p:txBody>
      </p:sp>
    </p:spTree>
    <p:extLst>
      <p:ext uri="{BB962C8B-B14F-4D97-AF65-F5344CB8AC3E}">
        <p14:creationId xmlns:p14="http://schemas.microsoft.com/office/powerpoint/2010/main" val="2026565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a:t>Jag vill avsluta med att påminna om att frågan om våld kommer att ställas till alla medarbetare, varje år, i samband med medarbetarsamtalet.</a:t>
            </a:r>
            <a:br>
              <a:rPr lang="sv-SE" b="0" dirty="0"/>
            </a:br>
            <a:endParaRPr lang="sv-SE" b="0" dirty="0"/>
          </a:p>
          <a:p>
            <a:r>
              <a:rPr lang="sv-SE" b="0" dirty="0"/>
              <a:t>Syftet är att skapa trygghet och tydliggöra att det finns hjälp att få – oavsett om man själv är utsatt, om man är den som utövar våld eller kontroll mot någon annan, är orolig för någon annan, eller bara vill veta vart man kan vända sig.</a:t>
            </a:r>
            <a:br>
              <a:rPr lang="sv-SE" b="0" dirty="0"/>
            </a:br>
            <a:endParaRPr lang="sv-SE" b="0" dirty="0"/>
          </a:p>
          <a:p>
            <a:r>
              <a:rPr lang="sv-SE" b="0" dirty="0"/>
              <a:t>Vi vet att det kan kännas svårt att prata om våld. Men genom att ta upp frågan som en naturlig del av samtalet, visar vi att det här är något man kan prata om, om man vill.</a:t>
            </a:r>
          </a:p>
        </p:txBody>
      </p:sp>
      <p:sp>
        <p:nvSpPr>
          <p:cNvPr id="4" name="Platshållare för bildnummer 3"/>
          <p:cNvSpPr>
            <a:spLocks noGrp="1"/>
          </p:cNvSpPr>
          <p:nvPr>
            <p:ph type="sldNum" sz="quarter" idx="5"/>
          </p:nvPr>
        </p:nvSpPr>
        <p:spPr/>
        <p:txBody>
          <a:bodyPr/>
          <a:lstStyle/>
          <a:p>
            <a:fld id="{DAB2E522-5C93-BF40-98CD-1781DF6C162C}" type="slidenum">
              <a:rPr lang="sv-SE" smtClean="0"/>
              <a:t>12</a:t>
            </a:fld>
            <a:endParaRPr lang="sv-SE"/>
          </a:p>
        </p:txBody>
      </p:sp>
    </p:spTree>
    <p:extLst>
      <p:ext uri="{BB962C8B-B14F-4D97-AF65-F5344CB8AC3E}">
        <p14:creationId xmlns:p14="http://schemas.microsoft.com/office/powerpoint/2010/main" val="3317390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(Länk till intranätet kommer uppdateras) </a:t>
            </a:r>
          </a:p>
        </p:txBody>
      </p:sp>
      <p:sp>
        <p:nvSpPr>
          <p:cNvPr id="4" name="Platshållare för bildnummer 3"/>
          <p:cNvSpPr>
            <a:spLocks noGrp="1"/>
          </p:cNvSpPr>
          <p:nvPr>
            <p:ph type="sldNum" sz="quarter" idx="5"/>
          </p:nvPr>
        </p:nvSpPr>
        <p:spPr/>
        <p:txBody>
          <a:bodyPr/>
          <a:lstStyle/>
          <a:p>
            <a:fld id="{B733DB10-64AD-4478-BAF2-10592BD0BA82}" type="slidenum">
              <a:rPr lang="sv-SE" smtClean="0"/>
              <a:t>13</a:t>
            </a:fld>
            <a:endParaRPr lang="sv-SE"/>
          </a:p>
        </p:txBody>
      </p:sp>
    </p:spTree>
    <p:extLst>
      <p:ext uri="{BB962C8B-B14F-4D97-AF65-F5344CB8AC3E}">
        <p14:creationId xmlns:p14="http://schemas.microsoft.com/office/powerpoint/2010/main" val="556465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CCDC24-C435-6451-3C25-A6A0B1BDE499}"/>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5DD8E65C-D760-EE47-EAA4-53AF9879A21E}"/>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2A20682C-94F5-FEFA-F1DB-BC6375651D59}"/>
              </a:ext>
            </a:extLst>
          </p:cNvPr>
          <p:cNvSpPr>
            <a:spLocks noGrp="1"/>
          </p:cNvSpPr>
          <p:nvPr>
            <p:ph type="body" idx="1"/>
          </p:nvPr>
        </p:nvSpPr>
        <p:spPr/>
        <p:txBody>
          <a:bodyPr/>
          <a:lstStyle/>
          <a:p>
            <a:pPr marL="0" indent="0">
              <a:buFontTx/>
              <a:buNone/>
            </a:pPr>
            <a:r>
              <a:rPr lang="sv-SE" dirty="0"/>
              <a:t>Varför frågar vi om våld i nära relationer och hedersrelaterat våld och förtryck? </a:t>
            </a:r>
          </a:p>
          <a:p>
            <a:pPr marL="0" indent="0">
              <a:buFontTx/>
              <a:buNone/>
            </a:pPr>
            <a:r>
              <a:rPr lang="sv-SE" dirty="0"/>
              <a:t>-   Frihet från våld är en grundläggande mänsklig rättighet.   </a:t>
            </a:r>
          </a:p>
          <a:p>
            <a:pPr marL="171450" indent="-171450">
              <a:buFontTx/>
              <a:buChar char="-"/>
            </a:pPr>
            <a:r>
              <a:rPr lang="sv-SE" dirty="0"/>
              <a:t>Våld i nära relationer är vanligt och kan leda till allvarliga konsekvenser för den som utsätts och för barnen i hemmet. Barn far illa av att uppleva våld hemma.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sv-SE" sz="1200" dirty="0"/>
              <a:t>Den som lever med våld, lever ofta under stark press och har svårt att själv ändra sin situation. </a:t>
            </a:r>
            <a:r>
              <a:rPr lang="sv-SE" dirty="0"/>
              <a:t>Personer i omgivningen kan göra skillnad genom att våga fråga, säga eller göra något för att hjälpa. </a:t>
            </a:r>
          </a:p>
          <a:p>
            <a:pPr marL="171450" indent="-171450">
              <a:buFontTx/>
              <a:buChar char="-"/>
            </a:pPr>
            <a:r>
              <a:rPr lang="sv-SE" dirty="0"/>
              <a:t>Arbetsplatsen kan vara ett stöd.  </a:t>
            </a:r>
            <a:endParaRPr lang="sv-SE" sz="1200" b="0" i="0" u="none" strike="noStrike" kern="1200" dirty="0">
              <a:solidFill>
                <a:schemeClr val="tx1"/>
              </a:solidFill>
              <a:effectLst/>
              <a:latin typeface="+mn-lt"/>
              <a:ea typeface="+mn-ea"/>
              <a:cs typeface="+mn-cs"/>
            </a:endParaRPr>
          </a:p>
          <a:p>
            <a:pPr marL="628650" lvl="1" indent="-171450">
              <a:buFontTx/>
              <a:buChar char="-"/>
            </a:pPr>
            <a:r>
              <a:rPr lang="sv-SE" sz="1200" b="0" i="0" u="none" strike="noStrike" kern="1200" dirty="0">
                <a:solidFill>
                  <a:schemeClr val="tx1"/>
                </a:solidFill>
                <a:effectLst/>
                <a:latin typeface="+mn-lt"/>
                <a:ea typeface="+mn-ea"/>
                <a:cs typeface="+mn-cs"/>
              </a:rPr>
              <a:t>Vi vill att alla ska veta att hjälp finns att få, och att ingen ska behöva stå ensam.</a:t>
            </a:r>
          </a:p>
          <a:p>
            <a:pPr marL="628650" lvl="1" indent="-171450">
              <a:buFontTx/>
              <a:buChar char="-"/>
            </a:pPr>
            <a:r>
              <a:rPr lang="sv-SE" sz="1200" b="0" i="0" u="none" strike="noStrike" kern="1200" dirty="0">
                <a:solidFill>
                  <a:schemeClr val="tx1"/>
                </a:solidFill>
                <a:effectLst/>
                <a:latin typeface="+mn-lt"/>
                <a:ea typeface="+mn-ea"/>
                <a:cs typeface="+mn-cs"/>
              </a:rPr>
              <a:t>Det här handlar om omtanke och omsorg – om att vi bryr oss om varandra, även när livet är svårt.</a:t>
            </a:r>
          </a:p>
          <a:p>
            <a:pPr marL="0" marR="0" lvl="0" indent="0" algn="l" defTabSz="457200" rtl="0" eaLnBrk="1" fontAlgn="auto" latinLnBrk="0" hangingPunct="1">
              <a:lnSpc>
                <a:spcPct val="100000"/>
              </a:lnSpc>
              <a:spcBef>
                <a:spcPts val="0"/>
              </a:spcBef>
              <a:spcAft>
                <a:spcPts val="0"/>
              </a:spcAft>
              <a:buClrTx/>
              <a:buSzTx/>
              <a:buFontTx/>
              <a:buNone/>
              <a:tabLst/>
              <a:defRPr/>
            </a:pPr>
            <a:endParaRPr lang="sv-SE" sz="1200" b="1"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sv-SE" sz="1200" b="1" dirty="0">
                <a:effectLst/>
                <a:latin typeface="Calibri" panose="020F0502020204030204" pitchFamily="34" charset="0"/>
                <a:ea typeface="Calibri" panose="020F0502020204030204" pitchFamily="34" charset="0"/>
                <a:cs typeface="Arial" panose="020B0604020202020204" pitchFamily="34" charset="0"/>
              </a:rPr>
              <a:t>Referenser </a:t>
            </a:r>
          </a:p>
          <a:p>
            <a:pPr marL="0" marR="0" lvl="0" indent="0" algn="l" defTabSz="457200" rtl="0" eaLnBrk="1" fontAlgn="auto" latinLnBrk="0" hangingPunct="1">
              <a:lnSpc>
                <a:spcPct val="100000"/>
              </a:lnSpc>
              <a:spcBef>
                <a:spcPts val="0"/>
              </a:spcBef>
              <a:spcAft>
                <a:spcPts val="0"/>
              </a:spcAft>
              <a:buClrTx/>
              <a:buSzTx/>
              <a:buFontTx/>
              <a:buNone/>
              <a:tabLst/>
              <a:defRPr/>
            </a:pPr>
            <a:r>
              <a:rPr lang="sv-SE" b="0" i="0" dirty="0">
                <a:solidFill>
                  <a:srgbClr val="1D1D1B"/>
                </a:solidFill>
                <a:effectLst/>
                <a:latin typeface="KorolevLiUMedium"/>
              </a:rPr>
              <a:t>Hydén, M. (2021) </a:t>
            </a:r>
            <a:r>
              <a:rPr lang="sv-SE" b="0" i="0" u="none" strike="noStrike" dirty="0">
                <a:solidFill>
                  <a:srgbClr val="1D1D1B"/>
                </a:solidFill>
                <a:effectLst/>
                <a:latin typeface="KorolevLiUBold"/>
              </a:rPr>
              <a:t>I skuggan av våldet: barnen och deras sociala nätverks </a:t>
            </a:r>
            <a:r>
              <a:rPr lang="sv-SE" b="0" i="0" u="none" strike="noStrike" dirty="0" err="1">
                <a:solidFill>
                  <a:srgbClr val="1D1D1B"/>
                </a:solidFill>
                <a:effectLst/>
                <a:latin typeface="KorolevLiUBold"/>
              </a:rPr>
              <a:t>responser</a:t>
            </a:r>
            <a:r>
              <a:rPr lang="sv-SE" b="0" i="0" u="none" strike="noStrike" dirty="0">
                <a:solidFill>
                  <a:srgbClr val="1D1D1B"/>
                </a:solidFill>
                <a:effectLst/>
                <a:latin typeface="KorolevLiUBold"/>
              </a:rPr>
              <a:t> på våld i familjen. </a:t>
            </a:r>
            <a:r>
              <a:rPr lang="sv-SE" b="0" i="0" dirty="0">
                <a:solidFill>
                  <a:srgbClr val="000000"/>
                </a:solidFill>
                <a:effectLst/>
                <a:latin typeface="verdana" panose="020B0604030504040204" pitchFamily="34" charset="0"/>
              </a:rPr>
              <a:t>Stockholm: Stiftelsen Allmänna Barnhuset</a:t>
            </a:r>
          </a:p>
          <a:p>
            <a:pPr algn="l"/>
            <a:r>
              <a:rPr lang="en-US" sz="1200" b="0" i="0" u="none" strike="noStrike" baseline="0" dirty="0">
                <a:latin typeface="Times-Italic"/>
              </a:rPr>
              <a:t>Giesbrecht, C (2022). Toward an Effective Workplace Response to Intimate Partner Violence</a:t>
            </a:r>
            <a:r>
              <a:rPr lang="sv-SE" sz="1200" b="0" i="0" u="none" strike="noStrike" baseline="0" dirty="0">
                <a:solidFill>
                  <a:srgbClr val="000000"/>
                </a:solidFill>
                <a:effectLst/>
                <a:latin typeface="verdana" panose="020B0604030504040204" pitchFamily="34" charset="0"/>
              </a:rPr>
              <a:t>. </a:t>
            </a:r>
            <a:r>
              <a:rPr lang="sv-SE" sz="1200" b="0" i="1" u="none" strike="noStrike" baseline="0" dirty="0">
                <a:solidFill>
                  <a:srgbClr val="000000"/>
                </a:solidFill>
                <a:effectLst/>
                <a:latin typeface="verdana" panose="020B0604030504040204" pitchFamily="34" charset="0"/>
              </a:rPr>
              <a:t>Journal </a:t>
            </a:r>
            <a:r>
              <a:rPr lang="sv-SE" sz="1200" b="0" i="1" u="none" strike="noStrike" baseline="0" dirty="0" err="1">
                <a:solidFill>
                  <a:srgbClr val="000000"/>
                </a:solidFill>
                <a:effectLst/>
                <a:latin typeface="verdana" panose="020B0604030504040204" pitchFamily="34" charset="0"/>
              </a:rPr>
              <a:t>of</a:t>
            </a:r>
            <a:r>
              <a:rPr lang="sv-SE" sz="1200" b="0" i="1" u="none" strike="noStrike" baseline="0" dirty="0">
                <a:solidFill>
                  <a:srgbClr val="000000"/>
                </a:solidFill>
                <a:effectLst/>
                <a:latin typeface="verdana" panose="020B0604030504040204" pitchFamily="34" charset="0"/>
              </a:rPr>
              <a:t> Interpersonal </a:t>
            </a:r>
            <a:r>
              <a:rPr lang="sv-SE" sz="1200" b="0" i="1" u="none" strike="noStrike" baseline="0" dirty="0" err="1">
                <a:solidFill>
                  <a:srgbClr val="000000"/>
                </a:solidFill>
                <a:effectLst/>
                <a:latin typeface="verdana" panose="020B0604030504040204" pitchFamily="34" charset="0"/>
              </a:rPr>
              <a:t>Violence</a:t>
            </a:r>
            <a:r>
              <a:rPr lang="sv-SE" sz="1200" b="0" i="0" u="none" strike="noStrike" baseline="0" dirty="0">
                <a:solidFill>
                  <a:srgbClr val="000000"/>
                </a:solidFill>
                <a:effectLst/>
                <a:latin typeface="verdana" panose="020B0604030504040204" pitchFamily="34" charset="0"/>
              </a:rPr>
              <a:t>. </a:t>
            </a:r>
            <a:r>
              <a:rPr lang="sv-SE" sz="1800" b="0" i="0" u="none" strike="noStrike" baseline="0" dirty="0">
                <a:latin typeface="GillSansMTPro-Medium"/>
              </a:rPr>
              <a:t>Vol. 37(3-4) ﻿1158–</a:t>
            </a:r>
          </a:p>
          <a:p>
            <a:pPr algn="l"/>
            <a:r>
              <a:rPr lang="sv-SE" sz="1800" b="0" i="0" u="none" strike="noStrike" baseline="0" dirty="0">
                <a:latin typeface="GillSansMTPro-Medium"/>
              </a:rPr>
              <a:t>1178.</a:t>
            </a:r>
            <a:endParaRPr lang="sv-SE" dirty="0"/>
          </a:p>
          <a:p>
            <a:endParaRPr lang="sv-SE" dirty="0"/>
          </a:p>
        </p:txBody>
      </p:sp>
      <p:sp>
        <p:nvSpPr>
          <p:cNvPr id="4" name="Platshållare för bildnummer 3">
            <a:extLst>
              <a:ext uri="{FF2B5EF4-FFF2-40B4-BE49-F238E27FC236}">
                <a16:creationId xmlns:a16="http://schemas.microsoft.com/office/drawing/2014/main" id="{0B1ED706-8CB6-1E87-E615-C792A89881E2}"/>
              </a:ext>
            </a:extLst>
          </p:cNvPr>
          <p:cNvSpPr>
            <a:spLocks noGrp="1"/>
          </p:cNvSpPr>
          <p:nvPr>
            <p:ph type="sldNum" sz="quarter" idx="5"/>
          </p:nvPr>
        </p:nvSpPr>
        <p:spPr/>
        <p:txBody>
          <a:bodyPr/>
          <a:lstStyle/>
          <a:p>
            <a:fld id="{5FCFA1A2-240F-4AAC-BBC6-9C3C86E88534}" type="slidenum">
              <a:rPr lang="sv-SE" smtClean="0"/>
              <a:t>3</a:t>
            </a:fld>
            <a:endParaRPr lang="sv-SE"/>
          </a:p>
        </p:txBody>
      </p:sp>
    </p:spTree>
    <p:extLst>
      <p:ext uri="{BB962C8B-B14F-4D97-AF65-F5344CB8AC3E}">
        <p14:creationId xmlns:p14="http://schemas.microsoft.com/office/powerpoint/2010/main" val="33427563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lvl="0"/>
            <a:r>
              <a:rPr lang="sv-SE" dirty="0"/>
              <a:t>Vad menar vi med våld? </a:t>
            </a:r>
          </a:p>
          <a:p>
            <a:pPr lvl="0"/>
            <a:endParaRPr lang="sv-SE" dirty="0"/>
          </a:p>
          <a:p>
            <a:pPr marL="628650" lvl="1" indent="-171450">
              <a:buFont typeface="Arial" panose="020B0604020202020204" pitchFamily="34" charset="0"/>
              <a:buChar char="•"/>
            </a:pPr>
            <a:r>
              <a:rPr lang="sv-SE" i="1" dirty="0"/>
              <a:t>Våld i nära relationer: </a:t>
            </a:r>
            <a:r>
              <a:rPr lang="sv-SE" dirty="0"/>
              <a:t>innebär att en person utsätts för fysiskt, psykiskt, sexuellt, ekonomiskt eller digitalt våld av någon som står dem nära, till exempel en partner, före detta partner, familjemedlem eller annan närstående</a:t>
            </a:r>
          </a:p>
          <a:p>
            <a:pPr marL="628650" lvl="1" indent="-171450">
              <a:buFont typeface="Arial" panose="020B0604020202020204" pitchFamily="34" charset="0"/>
              <a:buChar char="•"/>
            </a:pPr>
            <a:endParaRPr lang="sv-SE" i="1" dirty="0"/>
          </a:p>
          <a:p>
            <a:pPr marL="628650" lvl="1" indent="-171450">
              <a:buFont typeface="Arial" panose="020B0604020202020204" pitchFamily="34" charset="0"/>
              <a:buChar char="•"/>
            </a:pPr>
            <a:r>
              <a:rPr lang="sv-SE" i="1" dirty="0"/>
              <a:t>Hedersrelaterat våld och förtryck: </a:t>
            </a:r>
            <a:r>
              <a:rPr lang="sv-SE" dirty="0"/>
              <a:t>är handlingar som syftar till att kontrollera en persons beteende för att bevara eller återupprätta familjens eller släktens heder, eller sociala </a:t>
            </a:r>
            <a:r>
              <a:rPr lang="sv-SE" dirty="0" err="1"/>
              <a:t>ansende</a:t>
            </a:r>
            <a:r>
              <a:rPr lang="sv-SE" dirty="0"/>
              <a:t>. Det kan innefatta fysiskt våld, hot, tvång, begränsningar av frihet och ibland även barn- eller tvångsäktenskap.</a:t>
            </a:r>
            <a:r>
              <a:rPr lang="sv-SE" i="1" dirty="0"/>
              <a:t> </a:t>
            </a:r>
          </a:p>
          <a:p>
            <a:pPr marL="628650" lvl="1" indent="-171450">
              <a:buFont typeface="Arial" panose="020B0604020202020204" pitchFamily="34" charset="0"/>
              <a:buChar cha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kern="100" dirty="0">
                <a:effectLst/>
                <a:latin typeface="Aptos" panose="020B0004020202020204" pitchFamily="34" charset="0"/>
                <a:ea typeface="Aptos" panose="020B0004020202020204" pitchFamily="34" charset="0"/>
                <a:cs typeface="Times New Roman" panose="02020603050405020304" pitchFamily="18" charset="0"/>
              </a:rPr>
              <a:t>Arbetet syftar till att uppmärksamma och erbjuda stöd till medarbetare som har erfarenheter av att vara </a:t>
            </a:r>
            <a:r>
              <a:rPr lang="sv-SE" sz="1200" b="1" kern="100" dirty="0">
                <a:effectLst/>
                <a:latin typeface="Aptos" panose="020B0004020202020204" pitchFamily="34" charset="0"/>
                <a:ea typeface="Aptos" panose="020B0004020202020204" pitchFamily="34" charset="0"/>
                <a:cs typeface="Times New Roman" panose="02020603050405020304" pitchFamily="18" charset="0"/>
              </a:rPr>
              <a:t>utsatta</a:t>
            </a:r>
            <a:r>
              <a:rPr lang="sv-SE" sz="1200" kern="100" dirty="0">
                <a:effectLst/>
                <a:latin typeface="Aptos" panose="020B0004020202020204" pitchFamily="34" charset="0"/>
                <a:ea typeface="Aptos" panose="020B0004020202020204" pitchFamily="34" charset="0"/>
                <a:cs typeface="Times New Roman" panose="02020603050405020304" pitchFamily="18" charset="0"/>
              </a:rPr>
              <a:t> för våld i nära relationer och medarbetare som har erfarenheter av att </a:t>
            </a:r>
            <a:r>
              <a:rPr lang="sv-SE" sz="1200" b="1" kern="100" dirty="0">
                <a:effectLst/>
                <a:latin typeface="Aptos" panose="020B0004020202020204" pitchFamily="34" charset="0"/>
                <a:ea typeface="Aptos" panose="020B0004020202020204" pitchFamily="34" charset="0"/>
                <a:cs typeface="Times New Roman" panose="02020603050405020304" pitchFamily="18" charset="0"/>
              </a:rPr>
              <a:t>utöva</a:t>
            </a:r>
            <a:r>
              <a:rPr lang="sv-SE" sz="1200" kern="100" dirty="0">
                <a:effectLst/>
                <a:latin typeface="Aptos" panose="020B0004020202020204" pitchFamily="34" charset="0"/>
                <a:ea typeface="Aptos" panose="020B0004020202020204" pitchFamily="34" charset="0"/>
                <a:cs typeface="Times New Roman" panose="02020603050405020304" pitchFamily="18" charset="0"/>
              </a:rPr>
              <a:t> våld i nära relationer. </a:t>
            </a:r>
          </a:p>
          <a:p>
            <a:endParaRPr lang="sv-SE" sz="12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B733DB10-64AD-4478-BAF2-10592BD0BA82}" type="slidenum">
              <a:rPr lang="sv-SE" smtClean="0"/>
              <a:t>4</a:t>
            </a:fld>
            <a:endParaRPr lang="sv-SE"/>
          </a:p>
        </p:txBody>
      </p:sp>
    </p:spTree>
    <p:extLst>
      <p:ext uri="{BB962C8B-B14F-4D97-AF65-F5344CB8AC3E}">
        <p14:creationId xmlns:p14="http://schemas.microsoft.com/office/powerpoint/2010/main" val="2511961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u="none" strike="noStrike" kern="1200" dirty="0">
                <a:solidFill>
                  <a:schemeClr val="tx1"/>
                </a:solidFill>
                <a:effectLst/>
                <a:latin typeface="+mn-lt"/>
                <a:ea typeface="+mn-ea"/>
                <a:cs typeface="+mn-cs"/>
              </a:rPr>
              <a:t>Frågan om våld ställs till alla medarbetare, varje år, i samband med medarbetarsamtalet.</a:t>
            </a:r>
          </a:p>
          <a:p>
            <a:endParaRPr lang="sv-SE" sz="1200" b="0" i="0" u="none" strike="noStrike" kern="1200" dirty="0">
              <a:solidFill>
                <a:schemeClr val="tx1"/>
              </a:solidFill>
              <a:effectLst/>
              <a:latin typeface="+mn-lt"/>
              <a:ea typeface="+mn-ea"/>
              <a:cs typeface="+mn-cs"/>
            </a:endParaRPr>
          </a:p>
          <a:p>
            <a:r>
              <a:rPr lang="sv-SE" sz="1200" b="0" i="0" u="none" strike="noStrike" kern="1200" dirty="0">
                <a:solidFill>
                  <a:schemeClr val="tx1"/>
                </a:solidFill>
                <a:effectLst/>
                <a:latin typeface="+mn-lt"/>
                <a:ea typeface="+mn-ea"/>
                <a:cs typeface="+mn-cs"/>
              </a:rPr>
              <a:t>Det gör att ingen blir utpekad. Det är också helt frivilligt att svara.</a:t>
            </a:r>
          </a:p>
          <a:p>
            <a:endParaRPr lang="sv-SE" sz="1200" b="0" i="0" u="none" strike="noStrike" kern="1200" dirty="0">
              <a:solidFill>
                <a:schemeClr val="tx1"/>
              </a:solidFill>
              <a:effectLst/>
              <a:latin typeface="+mn-lt"/>
              <a:ea typeface="+mn-ea"/>
              <a:cs typeface="+mn-cs"/>
            </a:endParaRPr>
          </a:p>
          <a:p>
            <a:r>
              <a:rPr lang="sv-SE" sz="1200" b="0" i="0" u="none" strike="noStrike" kern="1200" dirty="0">
                <a:solidFill>
                  <a:schemeClr val="tx1"/>
                </a:solidFill>
                <a:effectLst/>
                <a:latin typeface="+mn-lt"/>
                <a:ea typeface="+mn-ea"/>
                <a:cs typeface="+mn-cs"/>
              </a:rPr>
              <a:t>Poängen är att ge den som har erfarenheter av våld en möjlighet att berätta – och att tydligt visa att vi som arbetsgivare kan erbjuda stöd.</a:t>
            </a:r>
          </a:p>
          <a:p>
            <a:endParaRPr lang="sv-SE" sz="1200" b="0" i="0" u="none" strike="noStrike" kern="1200" dirty="0">
              <a:solidFill>
                <a:schemeClr val="tx1"/>
              </a:solidFill>
              <a:effectLst/>
              <a:latin typeface="+mn-lt"/>
              <a:ea typeface="+mn-ea"/>
              <a:cs typeface="+mn-cs"/>
            </a:endParaRPr>
          </a:p>
          <a:p>
            <a:r>
              <a:rPr lang="sv-SE" sz="1200" b="0" i="0" u="none" strike="noStrike" kern="1200" dirty="0">
                <a:solidFill>
                  <a:schemeClr val="tx1"/>
                </a:solidFill>
                <a:effectLst/>
                <a:latin typeface="+mn-lt"/>
                <a:ea typeface="+mn-ea"/>
                <a:cs typeface="+mn-cs"/>
              </a:rPr>
              <a:t>Vi vet att det kan vara svårt att prata om våld, men vår förhoppning är att medarbetarsamtalet kan vi öppna upp för det, och göra det till en självklar del av vår arbetsmiljö. </a:t>
            </a:r>
          </a:p>
          <a:p>
            <a:endParaRPr lang="sv-SE" dirty="0"/>
          </a:p>
        </p:txBody>
      </p:sp>
      <p:sp>
        <p:nvSpPr>
          <p:cNvPr id="4" name="Platshållare för bildnummer 3"/>
          <p:cNvSpPr>
            <a:spLocks noGrp="1"/>
          </p:cNvSpPr>
          <p:nvPr>
            <p:ph type="sldNum" sz="quarter" idx="5"/>
          </p:nvPr>
        </p:nvSpPr>
        <p:spPr/>
        <p:txBody>
          <a:bodyPr/>
          <a:lstStyle/>
          <a:p>
            <a:fld id="{B733DB10-64AD-4478-BAF2-10592BD0BA82}" type="slidenum">
              <a:rPr lang="sv-SE" smtClean="0"/>
              <a:t>5</a:t>
            </a:fld>
            <a:endParaRPr lang="sv-SE"/>
          </a:p>
        </p:txBody>
      </p:sp>
    </p:spTree>
    <p:extLst>
      <p:ext uri="{BB962C8B-B14F-4D97-AF65-F5344CB8AC3E}">
        <p14:creationId xmlns:p14="http://schemas.microsoft.com/office/powerpoint/2010/main" val="185192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u="none" strike="noStrike" kern="1200" dirty="0">
                <a:solidFill>
                  <a:schemeClr val="tx1"/>
                </a:solidFill>
                <a:effectLst/>
                <a:latin typeface="+mn-lt"/>
                <a:ea typeface="+mn-ea"/>
                <a:cs typeface="+mn-cs"/>
              </a:rPr>
              <a:t>Om någon väljer att berätta, så finns det stöd och hjälp att få.</a:t>
            </a:r>
            <a:br>
              <a:rPr lang="sv-SE" sz="1200" b="0" i="0" u="none" strike="noStrike" kern="1200" dirty="0">
                <a:solidFill>
                  <a:schemeClr val="tx1"/>
                </a:solidFill>
                <a:effectLst/>
                <a:latin typeface="+mn-lt"/>
                <a:ea typeface="+mn-ea"/>
                <a:cs typeface="+mn-cs"/>
              </a:rPr>
            </a:br>
            <a:endParaRPr lang="sv-SE" sz="1200" b="0" i="0" u="none" strike="noStrike" kern="1200" dirty="0">
              <a:solidFill>
                <a:schemeClr val="tx1"/>
              </a:solidFill>
              <a:effectLst/>
              <a:latin typeface="+mn-lt"/>
              <a:ea typeface="+mn-ea"/>
              <a:cs typeface="+mn-cs"/>
            </a:endParaRPr>
          </a:p>
          <a:p>
            <a:r>
              <a:rPr lang="sv-SE" sz="1200" b="0" i="0" u="none" strike="noStrike" kern="1200" dirty="0">
                <a:solidFill>
                  <a:schemeClr val="tx1"/>
                </a:solidFill>
                <a:effectLst/>
                <a:latin typeface="+mn-lt"/>
                <a:ea typeface="+mn-ea"/>
                <a:cs typeface="+mn-cs"/>
              </a:rPr>
              <a:t>Som chef har jag ett ansvar att lyssna och hänvisa vidare – till rätt stöd</a:t>
            </a:r>
          </a:p>
          <a:p>
            <a:endParaRPr lang="sv-SE" sz="1200" b="0" i="0" u="none" strike="noStrike" kern="1200" dirty="0">
              <a:solidFill>
                <a:schemeClr val="tx1"/>
              </a:solidFill>
              <a:effectLst/>
              <a:latin typeface="+mn-lt"/>
              <a:ea typeface="+mn-ea"/>
              <a:cs typeface="+mn-cs"/>
            </a:endParaRPr>
          </a:p>
          <a:p>
            <a:r>
              <a:rPr lang="sv-SE" sz="1200" b="0" i="0" u="none" strike="noStrike" kern="1200" dirty="0">
                <a:solidFill>
                  <a:schemeClr val="tx1"/>
                </a:solidFill>
                <a:effectLst/>
                <a:latin typeface="+mn-lt"/>
                <a:ea typeface="+mn-ea"/>
                <a:cs typeface="+mn-cs"/>
              </a:rPr>
              <a:t>Det finns tydliga rutiner för hur det går till, så att du som berättar får professionellt stöd på ett tryggt sätt.</a:t>
            </a:r>
          </a:p>
          <a:p>
            <a:endParaRPr lang="sv-SE" sz="1200" b="0" i="0" u="none" strike="noStrike" kern="1200" dirty="0">
              <a:solidFill>
                <a:schemeClr val="tx1"/>
              </a:solidFill>
              <a:effectLst/>
              <a:latin typeface="+mn-lt"/>
              <a:ea typeface="+mn-ea"/>
              <a:cs typeface="+mn-cs"/>
            </a:endParaRPr>
          </a:p>
          <a:p>
            <a:r>
              <a:rPr lang="sv-SE" sz="1200" b="0" i="0" u="none" strike="noStrike" kern="1200" dirty="0">
                <a:solidFill>
                  <a:schemeClr val="tx1"/>
                </a:solidFill>
                <a:effectLst/>
                <a:latin typeface="+mn-lt"/>
                <a:ea typeface="+mn-ea"/>
                <a:cs typeface="+mn-cs"/>
              </a:rPr>
              <a:t>Stöd kan vara: </a:t>
            </a:r>
          </a:p>
          <a:p>
            <a:r>
              <a:rPr lang="sv-SE" sz="1200" b="1" dirty="0"/>
              <a:t>Arbetsanpassning och rehabilitering: </a:t>
            </a:r>
            <a:r>
              <a:rPr lang="sv-SE" sz="1200" dirty="0"/>
              <a:t>om medarbetaren har eller riskerar ohälsa som påverkar arbetsförmågan, ska chefen utreda behovet av arbetsanpassning och rehabilitering.</a:t>
            </a:r>
          </a:p>
          <a:p>
            <a:r>
              <a:rPr lang="sv-SE" sz="1200" b="1" dirty="0"/>
              <a:t>Erbjuda att delta i externt stöd på arbetstid: </a:t>
            </a:r>
            <a:r>
              <a:rPr lang="sv-SE" sz="1200" dirty="0"/>
              <a:t>om medarbetaren behöver delta i exempelvis möten på socialtjänsten, polis, rättegång eller annat som syftar att ta sig ur våldet, erbjuder Region Västmanland att göra det på arbetstid. Det gäller både våldsutsatta och de som utövat våld </a:t>
            </a:r>
          </a:p>
          <a:p>
            <a:r>
              <a:rPr lang="sv-SE" sz="1200" b="1" dirty="0"/>
              <a:t>Säkerhetsplanering: </a:t>
            </a:r>
            <a:r>
              <a:rPr lang="sv-SE" sz="1200" dirty="0"/>
              <a:t>arbetsplatsen och dess närområde ska vara en trygg zon för våldsutsatta. Planera för säkerheten på arbetsplatsen kan vara ett sätt att trygga upp runt medarbetaren.  </a:t>
            </a:r>
          </a:p>
          <a:p>
            <a:r>
              <a:rPr lang="sv-SE" sz="1200" b="1" dirty="0"/>
              <a:t>Hänvisa till externt expertstöd: </a:t>
            </a:r>
            <a:r>
              <a:rPr lang="sv-SE" sz="1200" dirty="0"/>
              <a:t>det finns många aktörer i samhället som kan ge stöd och hjälp vid erfarenheter av våld. Att få kontaktuppgifter eller information om dessa kan vara ett led i att ta sig ur våldssituationen.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sz="1050" dirty="0">
              <a:cs typeface="Arial"/>
            </a:endParaRPr>
          </a:p>
          <a:p>
            <a:endParaRPr lang="sv-SE" dirty="0"/>
          </a:p>
        </p:txBody>
      </p:sp>
      <p:sp>
        <p:nvSpPr>
          <p:cNvPr id="4" name="Platshållare för bildnummer 3"/>
          <p:cNvSpPr>
            <a:spLocks noGrp="1"/>
          </p:cNvSpPr>
          <p:nvPr>
            <p:ph type="sldNum" sz="quarter" idx="5"/>
          </p:nvPr>
        </p:nvSpPr>
        <p:spPr/>
        <p:txBody>
          <a:bodyPr/>
          <a:lstStyle/>
          <a:p>
            <a:fld id="{B733DB10-64AD-4478-BAF2-10592BD0BA82}" type="slidenum">
              <a:rPr lang="sv-SE" smtClean="0"/>
              <a:t>6</a:t>
            </a:fld>
            <a:endParaRPr lang="sv-SE"/>
          </a:p>
        </p:txBody>
      </p:sp>
    </p:spTree>
    <p:extLst>
      <p:ext uri="{BB962C8B-B14F-4D97-AF65-F5344CB8AC3E}">
        <p14:creationId xmlns:p14="http://schemas.microsoft.com/office/powerpoint/2010/main" val="3606947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1FFAE-0238-A211-C12C-31E13237201C}"/>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4099F74E-1F9D-130E-601D-3E9D1665FFBB}"/>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FEA0F4E4-0244-7270-0A4C-06E75D014B4D}"/>
              </a:ext>
            </a:extLst>
          </p:cNvPr>
          <p:cNvSpPr>
            <a:spLocks noGrp="1"/>
          </p:cNvSpPr>
          <p:nvPr>
            <p:ph type="body" idx="1"/>
          </p:nvPr>
        </p:nvSpPr>
        <p:spPr/>
        <p:txBody>
          <a:bodyPr/>
          <a:lstStyle/>
          <a:p>
            <a:r>
              <a:rPr lang="sv-SE" sz="1200" b="1" kern="1200" dirty="0">
                <a:solidFill>
                  <a:schemeClr val="tx1"/>
                </a:solidFill>
                <a:effectLst/>
                <a:latin typeface="+mn-lt"/>
                <a:ea typeface="+mn-ea"/>
                <a:cs typeface="+mn-cs"/>
              </a:rPr>
              <a:t>Våldet uttrycks i olika former. </a:t>
            </a:r>
          </a:p>
          <a:p>
            <a:r>
              <a:rPr lang="sv-SE" sz="1200" b="1" i="1" kern="1200" dirty="0">
                <a:solidFill>
                  <a:schemeClr val="tx1"/>
                </a:solidFill>
                <a:effectLst/>
                <a:latin typeface="+mn-lt"/>
                <a:ea typeface="+mn-ea"/>
                <a:cs typeface="+mn-cs"/>
              </a:rPr>
              <a:t>Fysiskt</a:t>
            </a:r>
            <a:r>
              <a:rPr lang="sv-SE" sz="1200" b="1" kern="1200" dirty="0">
                <a:solidFill>
                  <a:schemeClr val="tx1"/>
                </a:solidFill>
                <a:effectLst/>
                <a:latin typeface="+mn-lt"/>
                <a:ea typeface="+mn-ea"/>
                <a:cs typeface="+mn-cs"/>
              </a:rPr>
              <a:t> våld: </a:t>
            </a:r>
            <a:r>
              <a:rPr lang="sv-SE" sz="1200" b="0" kern="1200" baseline="0" dirty="0">
                <a:solidFill>
                  <a:schemeClr val="tx1"/>
                </a:solidFill>
                <a:effectLst/>
                <a:latin typeface="+mn-lt"/>
                <a:ea typeface="+mn-ea"/>
                <a:cs typeface="+mn-cs"/>
              </a:rPr>
              <a:t>som att </a:t>
            </a:r>
            <a:r>
              <a:rPr lang="sv-SE" sz="1200" b="0" kern="1200" dirty="0">
                <a:solidFill>
                  <a:schemeClr val="tx1"/>
                </a:solidFill>
                <a:effectLst/>
                <a:latin typeface="+mn-lt"/>
                <a:ea typeface="+mn-ea"/>
                <a:cs typeface="+mn-cs"/>
              </a:rPr>
              <a:t>slag, sparkar, bli dragen i håret eller att någon tar stryptag.</a:t>
            </a:r>
            <a:r>
              <a:rPr lang="sv-SE" sz="1200" kern="1200" dirty="0">
                <a:solidFill>
                  <a:schemeClr val="tx1"/>
                </a:solidFill>
                <a:effectLst/>
                <a:latin typeface="+mn-lt"/>
                <a:ea typeface="+mn-ea"/>
                <a:cs typeface="+mn-cs"/>
              </a:rPr>
              <a:t> </a:t>
            </a:r>
          </a:p>
          <a:p>
            <a:endParaRPr lang="sv-SE" sz="1200" kern="1200" dirty="0">
              <a:solidFill>
                <a:schemeClr val="tx1"/>
              </a:solidFill>
              <a:effectLst/>
              <a:latin typeface="+mn-lt"/>
              <a:ea typeface="+mn-ea"/>
              <a:cs typeface="+mn-cs"/>
            </a:endParaRPr>
          </a:p>
          <a:p>
            <a:pPr marL="0" indent="0">
              <a:buFont typeface="Arial" panose="020B0604020202020204" pitchFamily="34" charset="0"/>
              <a:buNone/>
            </a:pPr>
            <a:r>
              <a:rPr lang="sv-SE" sz="1200" b="1" i="1" kern="1200" dirty="0">
                <a:solidFill>
                  <a:schemeClr val="tx1"/>
                </a:solidFill>
                <a:effectLst/>
                <a:latin typeface="+mn-lt"/>
                <a:ea typeface="+mn-ea"/>
                <a:cs typeface="+mn-cs"/>
              </a:rPr>
              <a:t>Psykiskt våld </a:t>
            </a:r>
            <a:r>
              <a:rPr lang="sv-SE" sz="1200" kern="1200" dirty="0">
                <a:solidFill>
                  <a:schemeClr val="tx1"/>
                </a:solidFill>
                <a:effectLst/>
                <a:latin typeface="+mn-lt"/>
                <a:ea typeface="+mn-ea"/>
                <a:cs typeface="+mn-cs"/>
              </a:rPr>
              <a:t> – som trakasserier, nedlåtande kommentarer</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och hot. </a:t>
            </a:r>
            <a:br>
              <a:rPr lang="sv-SE" sz="1200" kern="1200" dirty="0">
                <a:solidFill>
                  <a:schemeClr val="tx1"/>
                </a:solidFill>
                <a:effectLst/>
                <a:latin typeface="+mn-lt"/>
                <a:ea typeface="+mn-ea"/>
                <a:cs typeface="+mn-cs"/>
              </a:rPr>
            </a:br>
            <a:r>
              <a:rPr lang="sv-SE" sz="1200" kern="1200" dirty="0">
                <a:solidFill>
                  <a:schemeClr val="tx1"/>
                </a:solidFill>
                <a:effectLst/>
                <a:latin typeface="+mn-lt"/>
                <a:ea typeface="+mn-ea"/>
                <a:cs typeface="+mn-cs"/>
              </a:rPr>
              <a:t>De som varit utsatta för både fysiskt och psykiskt våld, säger ofta att det psykiska våldet är det som varit värst, det som gjort mest ont. </a:t>
            </a:r>
            <a:br>
              <a:rPr lang="sv-SE" sz="1200" kern="1200" dirty="0">
                <a:solidFill>
                  <a:schemeClr val="tx1"/>
                </a:solidFill>
                <a:effectLst/>
                <a:latin typeface="+mn-lt"/>
                <a:ea typeface="+mn-ea"/>
                <a:cs typeface="+mn-cs"/>
              </a:rPr>
            </a:br>
            <a:endParaRPr lang="sv-SE" sz="1200" kern="1200" dirty="0">
              <a:solidFill>
                <a:schemeClr val="tx1"/>
              </a:solidFill>
              <a:effectLst/>
              <a:latin typeface="+mn-lt"/>
              <a:ea typeface="+mn-ea"/>
              <a:cs typeface="+mn-cs"/>
            </a:endParaRPr>
          </a:p>
          <a:p>
            <a:pPr marL="0" indent="0">
              <a:buFont typeface="Arial" panose="020B0604020202020204" pitchFamily="34" charset="0"/>
              <a:buNone/>
            </a:pPr>
            <a:r>
              <a:rPr lang="sv-SE" sz="1200" kern="1200" dirty="0">
                <a:solidFill>
                  <a:schemeClr val="tx1"/>
                </a:solidFill>
                <a:effectLst/>
                <a:latin typeface="+mn-lt"/>
                <a:ea typeface="+mn-ea"/>
                <a:cs typeface="+mn-cs"/>
              </a:rPr>
              <a:t>Det kan också handla om </a:t>
            </a:r>
            <a:r>
              <a:rPr lang="sv-SE" sz="1200" b="1" kern="1200" dirty="0">
                <a:solidFill>
                  <a:schemeClr val="tx1"/>
                </a:solidFill>
                <a:effectLst/>
                <a:latin typeface="+mn-lt"/>
                <a:ea typeface="+mn-ea"/>
                <a:cs typeface="+mn-cs"/>
              </a:rPr>
              <a:t>sexuellt våld</a:t>
            </a:r>
            <a:r>
              <a:rPr lang="sv-SE" sz="1200" kern="1200" baseline="0" dirty="0">
                <a:solidFill>
                  <a:schemeClr val="tx1"/>
                </a:solidFill>
                <a:effectLst/>
                <a:latin typeface="+mn-lt"/>
                <a:ea typeface="+mn-ea"/>
                <a:cs typeface="+mn-cs"/>
              </a:rPr>
              <a:t> </a:t>
            </a:r>
            <a:r>
              <a:rPr lang="sv-SE" sz="1200" kern="1200" dirty="0">
                <a:solidFill>
                  <a:schemeClr val="tx1"/>
                </a:solidFill>
                <a:effectLst/>
                <a:latin typeface="+mn-lt"/>
                <a:ea typeface="+mn-ea"/>
                <a:cs typeface="+mn-cs"/>
              </a:rPr>
              <a:t>– som övergrepp, tvång och våldtäkt.</a:t>
            </a:r>
            <a:br>
              <a:rPr lang="sv-SE" sz="1200" kern="1200" dirty="0">
                <a:solidFill>
                  <a:schemeClr val="tx1"/>
                </a:solidFill>
                <a:effectLst/>
                <a:latin typeface="+mn-lt"/>
                <a:ea typeface="+mn-ea"/>
                <a:cs typeface="+mn-cs"/>
              </a:rPr>
            </a:br>
            <a:endParaRPr lang="sv-SE" sz="1200" kern="1200" dirty="0">
              <a:solidFill>
                <a:schemeClr val="tx1"/>
              </a:solidFill>
              <a:effectLst/>
              <a:latin typeface="+mn-lt"/>
              <a:ea typeface="+mn-ea"/>
              <a:cs typeface="+mn-cs"/>
            </a:endParaRPr>
          </a:p>
          <a:p>
            <a:pPr marL="0" indent="0">
              <a:buFont typeface="Arial" panose="020B0604020202020204" pitchFamily="34" charset="0"/>
              <a:buNone/>
            </a:pPr>
            <a:r>
              <a:rPr lang="sv-SE" sz="1200" kern="1200" dirty="0">
                <a:solidFill>
                  <a:schemeClr val="tx1"/>
                </a:solidFill>
                <a:effectLst/>
                <a:latin typeface="+mn-lt"/>
                <a:ea typeface="+mn-ea"/>
                <a:cs typeface="+mn-cs"/>
              </a:rPr>
              <a:t>En annan</a:t>
            </a:r>
            <a:r>
              <a:rPr lang="sv-SE" sz="1200" kern="1200" baseline="0" dirty="0">
                <a:solidFill>
                  <a:schemeClr val="tx1"/>
                </a:solidFill>
                <a:effectLst/>
                <a:latin typeface="+mn-lt"/>
                <a:ea typeface="+mn-ea"/>
                <a:cs typeface="+mn-cs"/>
              </a:rPr>
              <a:t> form av våld är </a:t>
            </a:r>
            <a:r>
              <a:rPr lang="sv-SE" sz="1200" b="1" kern="1200" baseline="0" dirty="0">
                <a:solidFill>
                  <a:schemeClr val="tx1"/>
                </a:solidFill>
                <a:effectLst/>
                <a:latin typeface="+mn-lt"/>
                <a:ea typeface="+mn-ea"/>
                <a:cs typeface="+mn-cs"/>
              </a:rPr>
              <a:t>ekonomiskt</a:t>
            </a:r>
            <a:r>
              <a:rPr lang="sv-SE" sz="1200" kern="1200" baseline="0" dirty="0">
                <a:solidFill>
                  <a:schemeClr val="tx1"/>
                </a:solidFill>
                <a:effectLst/>
                <a:latin typeface="+mn-lt"/>
                <a:ea typeface="+mn-ea"/>
                <a:cs typeface="+mn-cs"/>
              </a:rPr>
              <a:t>.  Det kan till exempel handla om att utövaren </a:t>
            </a:r>
            <a:r>
              <a:rPr lang="sv-SE" sz="1200" kern="1200" dirty="0">
                <a:solidFill>
                  <a:schemeClr val="tx1"/>
                </a:solidFill>
                <a:effectLst/>
                <a:latin typeface="+mn-lt"/>
                <a:ea typeface="+mn-ea"/>
                <a:cs typeface="+mn-cs"/>
              </a:rPr>
              <a:t>tvingar den utsatta att ta gemensamma lån i eget namn, att utövaren förfalskar den utsattas namnteckning, eller utövaren tar full kontroll över den utsattas ekonomi så att hen måste be om pengar</a:t>
            </a:r>
            <a:r>
              <a:rPr lang="sv-SE" sz="1200" kern="1200" baseline="0" dirty="0">
                <a:solidFill>
                  <a:schemeClr val="tx1"/>
                </a:solidFill>
                <a:effectLst/>
                <a:latin typeface="+mn-lt"/>
                <a:ea typeface="+mn-ea"/>
                <a:cs typeface="+mn-cs"/>
              </a:rPr>
              <a:t> för att tex köpa mat eller kläder till barnen. </a:t>
            </a:r>
          </a:p>
          <a:p>
            <a:pPr marL="171450" indent="-171450">
              <a:buFont typeface="Arial" panose="020B0604020202020204" pitchFamily="34" charset="0"/>
              <a:buChar char="•"/>
            </a:pPr>
            <a:endParaRPr lang="sv-SE" sz="1200" kern="1200" baseline="0" dirty="0">
              <a:solidFill>
                <a:schemeClr val="tx1"/>
              </a:solidFill>
              <a:effectLst/>
              <a:latin typeface="+mn-lt"/>
              <a:ea typeface="+mn-ea"/>
              <a:cs typeface="+mn-cs"/>
            </a:endParaRPr>
          </a:p>
          <a:p>
            <a:pPr marL="0" indent="0">
              <a:buFont typeface="Arial" panose="020B0604020202020204" pitchFamily="34" charset="0"/>
              <a:buNone/>
            </a:pPr>
            <a:r>
              <a:rPr lang="sv-SE" sz="1200" kern="1200" baseline="0" dirty="0">
                <a:solidFill>
                  <a:schemeClr val="tx1"/>
                </a:solidFill>
                <a:effectLst/>
                <a:latin typeface="+mn-lt"/>
                <a:ea typeface="+mn-ea"/>
                <a:cs typeface="+mn-cs"/>
              </a:rPr>
              <a:t>Våldet kan också ske </a:t>
            </a:r>
            <a:r>
              <a:rPr lang="sv-SE" sz="1200" b="1" kern="1200" baseline="0" dirty="0">
                <a:solidFill>
                  <a:schemeClr val="tx1"/>
                </a:solidFill>
                <a:effectLst/>
                <a:latin typeface="+mn-lt"/>
                <a:ea typeface="+mn-ea"/>
                <a:cs typeface="+mn-cs"/>
              </a:rPr>
              <a:t>digitalt</a:t>
            </a:r>
            <a:r>
              <a:rPr lang="sv-SE" sz="1200" kern="1200" baseline="0" dirty="0">
                <a:solidFill>
                  <a:schemeClr val="tx1"/>
                </a:solidFill>
                <a:effectLst/>
                <a:latin typeface="+mn-lt"/>
                <a:ea typeface="+mn-ea"/>
                <a:cs typeface="+mn-cs"/>
              </a:rPr>
              <a:t> genom att utövare övervakar den utsatta genom olika </a:t>
            </a:r>
            <a:r>
              <a:rPr lang="sv-SE" sz="1200" kern="1200" baseline="0" dirty="0" err="1">
                <a:solidFill>
                  <a:schemeClr val="tx1"/>
                </a:solidFill>
                <a:effectLst/>
                <a:latin typeface="+mn-lt"/>
                <a:ea typeface="+mn-ea"/>
                <a:cs typeface="+mn-cs"/>
              </a:rPr>
              <a:t>appar</a:t>
            </a:r>
            <a:r>
              <a:rPr lang="sv-SE" sz="1200" kern="1200" baseline="0" dirty="0">
                <a:solidFill>
                  <a:schemeClr val="tx1"/>
                </a:solidFill>
                <a:effectLst/>
                <a:latin typeface="+mn-lt"/>
                <a:ea typeface="+mn-ea"/>
                <a:cs typeface="+mn-cs"/>
              </a:rPr>
              <a:t>, övervakar genom </a:t>
            </a:r>
            <a:r>
              <a:rPr lang="sv-SE" sz="1200" kern="1200" baseline="0" dirty="0" err="1">
                <a:solidFill>
                  <a:schemeClr val="tx1"/>
                </a:solidFill>
                <a:effectLst/>
                <a:latin typeface="+mn-lt"/>
                <a:ea typeface="+mn-ea"/>
                <a:cs typeface="+mn-cs"/>
              </a:rPr>
              <a:t>spårfunktioner</a:t>
            </a:r>
            <a:r>
              <a:rPr lang="sv-SE" sz="1200" kern="1200" baseline="0" dirty="0">
                <a:solidFill>
                  <a:schemeClr val="tx1"/>
                </a:solidFill>
                <a:effectLst/>
                <a:latin typeface="+mn-lt"/>
                <a:ea typeface="+mn-ea"/>
                <a:cs typeface="+mn-cs"/>
              </a:rPr>
              <a:t>/GPS, skickar hotfulla meddelanden och ständigt söker kontakt via olika digitala verktyg.</a:t>
            </a:r>
          </a:p>
          <a:p>
            <a:pPr marL="171450" indent="-171450">
              <a:buFont typeface="Arial" panose="020B0604020202020204" pitchFamily="34" charset="0"/>
              <a:buChar char="•"/>
            </a:pPr>
            <a:endParaRPr lang="sv-SE"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200" b="0" dirty="0"/>
              <a:t>Att låta </a:t>
            </a:r>
            <a:r>
              <a:rPr lang="sv-SE" sz="1200" b="1" dirty="0"/>
              <a:t>barn</a:t>
            </a:r>
            <a:r>
              <a:rPr lang="sv-SE" sz="1200" b="0" dirty="0"/>
              <a:t> </a:t>
            </a:r>
            <a:r>
              <a:rPr lang="sv-SE" sz="1200" b="1" dirty="0"/>
              <a:t>bevittna våld är </a:t>
            </a:r>
            <a:r>
              <a:rPr lang="sv-SE" sz="1200" b="0" dirty="0"/>
              <a:t>brottsligt</a:t>
            </a:r>
            <a:r>
              <a:rPr lang="sv-SE" sz="1200" b="1" dirty="0"/>
              <a:t> </a:t>
            </a:r>
            <a:r>
              <a:rPr lang="sv-SE" sz="1200" b="0" dirty="0"/>
              <a:t>enligt Barnfridsbrottet</a:t>
            </a:r>
            <a:r>
              <a:rPr lang="sv-SE" sz="1200" b="1" dirty="0"/>
              <a:t>. </a:t>
            </a:r>
            <a:r>
              <a:rPr lang="sv-SE" sz="1200" b="0" dirty="0"/>
              <a:t>Det är när barn ser, hör och märker våldet av och mot en närstående. Barn tar lika stor skada att bevittna våld som att själva utsättas för våld </a:t>
            </a:r>
            <a:endParaRPr lang="sv-SE" sz="1200" dirty="0"/>
          </a:p>
          <a:p>
            <a:pPr marL="0" indent="0">
              <a:buFont typeface="Arial" panose="020B0604020202020204" pitchFamily="34" charset="0"/>
              <a:buNone/>
            </a:pPr>
            <a:endParaRPr lang="sv-SE" dirty="0"/>
          </a:p>
        </p:txBody>
      </p:sp>
      <p:sp>
        <p:nvSpPr>
          <p:cNvPr id="4" name="Platshållare för bildnummer 3">
            <a:extLst>
              <a:ext uri="{FF2B5EF4-FFF2-40B4-BE49-F238E27FC236}">
                <a16:creationId xmlns:a16="http://schemas.microsoft.com/office/drawing/2014/main" id="{C06A6C5B-95EA-E2BE-540C-D2FADCAB024E}"/>
              </a:ext>
            </a:extLst>
          </p:cNvPr>
          <p:cNvSpPr>
            <a:spLocks noGrp="1"/>
          </p:cNvSpPr>
          <p:nvPr>
            <p:ph type="sldNum" sz="quarter" idx="5"/>
          </p:nvPr>
        </p:nvSpPr>
        <p:spPr/>
        <p:txBody>
          <a:bodyPr/>
          <a:lstStyle/>
          <a:p>
            <a:fld id="{DAB2E522-5C93-BF40-98CD-1781DF6C162C}" type="slidenum">
              <a:rPr lang="sv-SE" smtClean="0"/>
              <a:t>7</a:t>
            </a:fld>
            <a:endParaRPr lang="sv-SE"/>
          </a:p>
        </p:txBody>
      </p:sp>
    </p:spTree>
    <p:extLst>
      <p:ext uri="{BB962C8B-B14F-4D97-AF65-F5344CB8AC3E}">
        <p14:creationId xmlns:p14="http://schemas.microsoft.com/office/powerpoint/2010/main" val="888637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8F4CD-8BAC-8074-8B94-EB95617BE09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A11DB37F-C5EE-B3F5-A705-DC90B68953B4}"/>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A0DFDFA5-8AD4-B7E5-26FC-59289DF5D970}"/>
              </a:ext>
            </a:extLst>
          </p:cNvPr>
          <p:cNvSpPr>
            <a:spLocks noGrp="1"/>
          </p:cNvSpPr>
          <p:nvPr>
            <p:ph type="body" idx="1"/>
          </p:nvPr>
        </p:nvSpPr>
        <p:spPr/>
        <p:txBody>
          <a:bodyPr/>
          <a:lstStyle/>
          <a:p>
            <a:pPr marL="0" indent="0">
              <a:buFontTx/>
              <a:buNone/>
            </a:pPr>
            <a:r>
              <a:rPr lang="sv-SE" b="0" i="1" u="none" dirty="0"/>
              <a:t>Våld i nära relationer är ett folkhälsoproblem enligt Världshälsoorganisationen WHO. </a:t>
            </a:r>
          </a:p>
          <a:p>
            <a:pPr marL="0" indent="0">
              <a:buFontTx/>
              <a:buNone/>
            </a:pPr>
            <a:endParaRPr lang="sv-SE" b="0" i="1" u="none" dirty="0"/>
          </a:p>
          <a:p>
            <a:pPr marL="0" indent="0">
              <a:buFontTx/>
              <a:buNone/>
            </a:pPr>
            <a:r>
              <a:rPr lang="sv-SE" b="0" i="1" u="none" dirty="0"/>
              <a:t>Statistik från </a:t>
            </a:r>
            <a:r>
              <a:rPr lang="sv-SE" dirty="0"/>
              <a:t>Brottsförebyggande rådet </a:t>
            </a:r>
            <a:r>
              <a:rPr lang="sv-SE" b="0" i="1" u="none" dirty="0"/>
              <a:t>BRÅs senaste rapport om våld i nära relationer från 2024 </a:t>
            </a:r>
            <a:r>
              <a:rPr lang="sv-SE" dirty="0">
                <a:hlinkClick r:id="rId3"/>
              </a:rPr>
              <a:t>Brott i nära relation</a:t>
            </a:r>
            <a:r>
              <a:rPr lang="sv-SE" b="0" i="1" u="none" dirty="0"/>
              <a:t>.</a:t>
            </a:r>
          </a:p>
          <a:p>
            <a:pPr marL="228600" indent="-228600">
              <a:buFontTx/>
              <a:buAutoNum type="arabicPeriod"/>
            </a:pPr>
            <a:endParaRPr lang="sv-SE" dirty="0"/>
          </a:p>
          <a:p>
            <a:pPr marL="228600" indent="-228600">
              <a:buFontTx/>
              <a:buAutoNum type="arabicPeriod"/>
            </a:pPr>
            <a:r>
              <a:rPr lang="sv-SE" dirty="0"/>
              <a:t>29 procent av Sveriges befolkning uppgett att de någon gång blivit utsatta för någon form av våld i en nära relation. </a:t>
            </a:r>
          </a:p>
          <a:p>
            <a:pPr marL="228600" indent="-228600">
              <a:buFontTx/>
              <a:buAutoNum type="arabicPeriod"/>
            </a:pPr>
            <a:r>
              <a:rPr lang="sv-SE" sz="1200" b="1" dirty="0">
                <a:solidFill>
                  <a:schemeClr val="tx1"/>
                </a:solidFill>
                <a:cs typeface="Arial"/>
              </a:rPr>
              <a:t>35% av kvinnorna </a:t>
            </a:r>
            <a:r>
              <a:rPr lang="sv-SE" sz="1200" dirty="0">
                <a:solidFill>
                  <a:schemeClr val="tx1"/>
                </a:solidFill>
                <a:cs typeface="Arial"/>
              </a:rPr>
              <a:t>respektive </a:t>
            </a:r>
            <a:r>
              <a:rPr lang="sv-SE" sz="1200" b="1" dirty="0">
                <a:solidFill>
                  <a:schemeClr val="tx1"/>
                </a:solidFill>
                <a:cs typeface="Arial"/>
              </a:rPr>
              <a:t>21% av männen </a:t>
            </a:r>
          </a:p>
          <a:p>
            <a:pPr marL="228600" indent="-228600">
              <a:buFontTx/>
              <a:buAutoNum type="arabicPeriod"/>
            </a:pPr>
            <a:endParaRPr lang="sv-SE" sz="1200" b="1" dirty="0">
              <a:solidFill>
                <a:schemeClr val="tx1"/>
              </a:solidFill>
              <a:cs typeface="Arial"/>
            </a:endParaRPr>
          </a:p>
          <a:p>
            <a:pPr marL="228600" indent="-228600">
              <a:buFontTx/>
              <a:buAutoNum type="arabicPeriod"/>
            </a:pPr>
            <a:r>
              <a:rPr lang="sv-SE" b="1" dirty="0"/>
              <a:t>Statistiskt sätt innebär det att av region Västmanlands ca 7400 medarbetare (där 79% är kvinnor och  21% är män) har ca 2400 utsatts för våld någon gång i livet. </a:t>
            </a:r>
            <a:br>
              <a:rPr lang="sv-SE" b="1" dirty="0"/>
            </a:br>
            <a:endParaRPr lang="sv-SE" b="1" dirty="0"/>
          </a:p>
          <a:p>
            <a:pPr marL="228600" indent="-228600">
              <a:buFontTx/>
              <a:buAutoNum type="arabicPeriod"/>
            </a:pPr>
            <a:r>
              <a:rPr lang="sv-SE" b="1" dirty="0"/>
              <a:t>13,6% uppgav att de blivit utsatta för någon typ av våld det senaste året 2022 – som var året data samlades för rapporten. </a:t>
            </a:r>
            <a:r>
              <a:rPr lang="sv-SE" b="0" dirty="0"/>
              <a:t>Detta innebär att det inom en arbetsgrupp på 9-10 medarbetare i snitt finns en person som utsätts för våld. </a:t>
            </a:r>
            <a:br>
              <a:rPr lang="sv-SE" b="0" dirty="0"/>
            </a:br>
            <a:r>
              <a:rPr lang="sv-SE" b="0" dirty="0"/>
              <a:t>(13,6 % avser året då undersökningen gjordes inför publiceringen, dvs 2022.)</a:t>
            </a:r>
          </a:p>
          <a:p>
            <a:pPr marL="228600" indent="-228600">
              <a:buFontTx/>
              <a:buAutoNum type="arabicPeriod"/>
            </a:pPr>
            <a:r>
              <a:rPr lang="sv-SE" b="0" dirty="0"/>
              <a:t>Dödligt våld i nära relation uppgick under 2024 till 13 fall, 11 kvinnor och 2 män. </a:t>
            </a:r>
            <a:br>
              <a:rPr lang="sv-SE" b="0" dirty="0"/>
            </a:br>
            <a:endParaRPr lang="sv-SE" b="0" dirty="0"/>
          </a:p>
          <a:p>
            <a:pPr marL="0" indent="0">
              <a:buFontTx/>
              <a:buNone/>
            </a:pPr>
            <a:r>
              <a:rPr lang="sv-SE" b="0" dirty="0"/>
              <a:t>Vi vill möjliggöra att fler får hjälp och får tar del av samhällets stöd.</a:t>
            </a:r>
          </a:p>
          <a:p>
            <a:pPr marL="0" indent="0">
              <a:buFontTx/>
              <a:buNone/>
            </a:pPr>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0" i="1" dirty="0" err="1"/>
              <a:t>https</a:t>
            </a:r>
            <a:r>
              <a:rPr lang="sv-SE" b="0" i="1" dirty="0"/>
              <a:t>://</a:t>
            </a:r>
            <a:r>
              <a:rPr lang="sv-SE" b="0" i="1" dirty="0" err="1"/>
              <a:t>bra.se</a:t>
            </a:r>
            <a:r>
              <a:rPr lang="sv-SE" b="0" i="1" dirty="0"/>
              <a:t>/rapporter/arkiv/2024-05-06-brott-i-nara-relation#h-Sammanfattning</a:t>
            </a:r>
          </a:p>
          <a:p>
            <a:pPr marL="0" indent="0">
              <a:buFontTx/>
              <a:buNone/>
            </a:pPr>
            <a:r>
              <a:rPr lang="sv-SE" b="0" i="1" dirty="0" err="1"/>
              <a:t>https</a:t>
            </a:r>
            <a:r>
              <a:rPr lang="sv-SE" b="0" i="1" dirty="0"/>
              <a:t>://</a:t>
            </a:r>
            <a:r>
              <a:rPr lang="sv-SE" b="0" i="1" dirty="0" err="1"/>
              <a:t>bra.se</a:t>
            </a:r>
            <a:r>
              <a:rPr lang="sv-SE" b="0" i="1" dirty="0"/>
              <a:t>/nyheter/arkiv/2025-03-31-92-fall-av-dodligt-vald-under-2024 </a:t>
            </a:r>
          </a:p>
        </p:txBody>
      </p:sp>
      <p:sp>
        <p:nvSpPr>
          <p:cNvPr id="4" name="Platshållare för bildnummer 3">
            <a:extLst>
              <a:ext uri="{FF2B5EF4-FFF2-40B4-BE49-F238E27FC236}">
                <a16:creationId xmlns:a16="http://schemas.microsoft.com/office/drawing/2014/main" id="{18433B60-A696-7A7F-C01A-47820F575780}"/>
              </a:ext>
            </a:extLst>
          </p:cNvPr>
          <p:cNvSpPr>
            <a:spLocks noGrp="1"/>
          </p:cNvSpPr>
          <p:nvPr>
            <p:ph type="sldNum" sz="quarter" idx="5"/>
          </p:nvPr>
        </p:nvSpPr>
        <p:spPr/>
        <p:txBody>
          <a:bodyPr/>
          <a:lstStyle/>
          <a:p>
            <a:fld id="{DAB2E522-5C93-BF40-98CD-1781DF6C162C}" type="slidenum">
              <a:rPr lang="sv-SE" smtClean="0"/>
              <a:t>8</a:t>
            </a:fld>
            <a:endParaRPr lang="sv-SE"/>
          </a:p>
        </p:txBody>
      </p:sp>
    </p:spTree>
    <p:extLst>
      <p:ext uri="{BB962C8B-B14F-4D97-AF65-F5344CB8AC3E}">
        <p14:creationId xmlns:p14="http://schemas.microsoft.com/office/powerpoint/2010/main" val="4361746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BAE36-B0E9-1D0C-F8E9-E21AB236B90B}"/>
            </a:ext>
          </a:extLst>
        </p:cNvPr>
        <p:cNvGrpSpPr/>
        <p:nvPr/>
      </p:nvGrpSpPr>
      <p:grpSpPr>
        <a:xfrm>
          <a:off x="0" y="0"/>
          <a:ext cx="0" cy="0"/>
          <a:chOff x="0" y="0"/>
          <a:chExt cx="0" cy="0"/>
        </a:xfrm>
      </p:grpSpPr>
      <p:sp>
        <p:nvSpPr>
          <p:cNvPr id="2" name="Platshållare för bildobjekt 1">
            <a:extLst>
              <a:ext uri="{FF2B5EF4-FFF2-40B4-BE49-F238E27FC236}">
                <a16:creationId xmlns:a16="http://schemas.microsoft.com/office/drawing/2014/main" id="{9CDB63D4-6561-E645-6654-90DC82C9AC23}"/>
              </a:ext>
            </a:extLst>
          </p:cNvPr>
          <p:cNvSpPr>
            <a:spLocks noGrp="1" noRot="1" noChangeAspect="1"/>
          </p:cNvSpPr>
          <p:nvPr>
            <p:ph type="sldImg"/>
          </p:nvPr>
        </p:nvSpPr>
        <p:spPr/>
      </p:sp>
      <p:sp>
        <p:nvSpPr>
          <p:cNvPr id="3" name="Platshållare för anteckningar 2">
            <a:extLst>
              <a:ext uri="{FF2B5EF4-FFF2-40B4-BE49-F238E27FC236}">
                <a16:creationId xmlns:a16="http://schemas.microsoft.com/office/drawing/2014/main" id="{624E11AB-2202-DAA9-CB19-B3B118559822}"/>
              </a:ext>
            </a:extLst>
          </p:cNvPr>
          <p:cNvSpPr>
            <a:spLocks noGrp="1"/>
          </p:cNvSpPr>
          <p:nvPr>
            <p:ph type="body" idx="1"/>
          </p:nvPr>
        </p:nvSpPr>
        <p:spPr/>
        <p:txBody>
          <a:bodyPr/>
          <a:lstStyle/>
          <a:p>
            <a:r>
              <a:rPr lang="sv-SE" dirty="0"/>
              <a:t>Följande statistik är hämtad från en enkätundersökning beställd av Jämställdhetsmyndigheten från Western University, med syfte att att bättre förstå hur våld i nära relationer påverkar arbetet, arbetsgivaren och arbetsplatsen. U</a:t>
            </a:r>
            <a:r>
              <a:rPr lang="sv-SE" sz="1200" b="0" i="0" u="none" strike="noStrike" kern="1200" dirty="0">
                <a:solidFill>
                  <a:schemeClr val="tx1"/>
                </a:solidFill>
                <a:effectLst/>
                <a:latin typeface="+mn-lt"/>
                <a:ea typeface="+mn-ea"/>
                <a:cs typeface="+mn-cs"/>
              </a:rPr>
              <a:t>ndersökningen genomfördes vid två olika tillfällen i Sverige september 2021 och september 2023. Totalt 3 495 personer besvarade enkäten.</a:t>
            </a:r>
          </a:p>
          <a:p>
            <a:endParaRPr lang="sv-SE" dirty="0"/>
          </a:p>
          <a:p>
            <a:r>
              <a:rPr lang="sv-SE" dirty="0"/>
              <a:t>https://jamstalldhetsmyndigheten.se/aktuellt/publikationer/kan-arbetsplatsen-vara-trygg-nar-hemmet-inte-ar-det-2023/ </a:t>
            </a:r>
          </a:p>
          <a:p>
            <a:endParaRPr lang="sv-SE" dirty="0"/>
          </a:p>
        </p:txBody>
      </p:sp>
      <p:sp>
        <p:nvSpPr>
          <p:cNvPr id="4" name="Platshållare för bildnummer 3">
            <a:extLst>
              <a:ext uri="{FF2B5EF4-FFF2-40B4-BE49-F238E27FC236}">
                <a16:creationId xmlns:a16="http://schemas.microsoft.com/office/drawing/2014/main" id="{4573358E-97E6-FCB1-5F46-79C4F05A16C0}"/>
              </a:ext>
            </a:extLst>
          </p:cNvPr>
          <p:cNvSpPr>
            <a:spLocks noGrp="1"/>
          </p:cNvSpPr>
          <p:nvPr>
            <p:ph type="sldNum" sz="quarter" idx="5"/>
          </p:nvPr>
        </p:nvSpPr>
        <p:spPr/>
        <p:txBody>
          <a:bodyPr/>
          <a:lstStyle/>
          <a:p>
            <a:fld id="{DAB2E522-5C93-BF40-98CD-1781DF6C162C}" type="slidenum">
              <a:rPr lang="sv-SE" smtClean="0"/>
              <a:t>9</a:t>
            </a:fld>
            <a:endParaRPr lang="sv-SE"/>
          </a:p>
        </p:txBody>
      </p:sp>
    </p:spTree>
    <p:extLst>
      <p:ext uri="{BB962C8B-B14F-4D97-AF65-F5344CB8AC3E}">
        <p14:creationId xmlns:p14="http://schemas.microsoft.com/office/powerpoint/2010/main" val="2739595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Font typeface="Arial" panose="020B0604020202020204" pitchFamily="34" charset="0"/>
              <a:buNone/>
            </a:pPr>
            <a:r>
              <a:rPr lang="sv-SE" dirty="0"/>
              <a:t>I vissa fall kan det bli nödvändigt att bedöma behov av orosanmälan eller polisanmälan. </a:t>
            </a:r>
            <a:br>
              <a:rPr lang="sv-SE" dirty="0"/>
            </a:br>
            <a:endParaRPr lang="sv-SE" dirty="0"/>
          </a:p>
          <a:p>
            <a:pPr marL="171450" indent="-171450">
              <a:buFont typeface="Arial" panose="020B0604020202020204" pitchFamily="34" charset="0"/>
              <a:buChar char="•"/>
            </a:pPr>
            <a:r>
              <a:rPr lang="sv-SE" dirty="0"/>
              <a:t>Detta görs utifrån att barn som bevittnar och utsätts för våld far illa och alla har rätt till stöd och skydd. </a:t>
            </a:r>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r>
              <a:rPr lang="sv-SE" dirty="0"/>
              <a:t>Som chef i regionen har vi ingen anmälningsskyldighet, men uppmanas att göra orosanmälan om oro finns. Utifrån barnens rätt till skydd och stöd. Socialtjänsten utreder behoven hos barnen och familjen. </a:t>
            </a:r>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r>
              <a:rPr lang="sv-SE" dirty="0"/>
              <a:t>I regel görs inget utan att chefen pratar med medarbetaren om att chefen känner oro för barnen och orosanmälan behöver göras. </a:t>
            </a:r>
          </a:p>
          <a:p>
            <a:pPr marL="628650" lvl="1" indent="-171450">
              <a:buFont typeface="Arial" panose="020B0604020202020204" pitchFamily="34" charset="0"/>
              <a:buChar char="•"/>
            </a:pPr>
            <a:r>
              <a:rPr lang="sv-SE" dirty="0"/>
              <a:t>I vissa fall kanske medarbetaren själv söker stöd och hjälp för barnen, </a:t>
            </a:r>
          </a:p>
          <a:p>
            <a:pPr marL="628650" lvl="1" indent="-171450">
              <a:buFont typeface="Arial" panose="020B0604020202020204" pitchFamily="34" charset="0"/>
              <a:buChar char="•"/>
            </a:pPr>
            <a:r>
              <a:rPr lang="sv-SE" dirty="0"/>
              <a:t>I vissa fall kan chef och medarbetare göra det tillsammans. </a:t>
            </a:r>
          </a:p>
          <a:p>
            <a:pPr marL="628650" lvl="1" indent="-171450">
              <a:buFont typeface="Arial" panose="020B0604020202020204" pitchFamily="34" charset="0"/>
              <a:buChar char="•"/>
            </a:pPr>
            <a:r>
              <a:rPr lang="sv-SE" dirty="0"/>
              <a:t>I vissa fall kanske medarbetaren inte håller med om att orosanmälan behöver göras, om chefen ändå anser det viktigt uppmuntras chefen att anmäla oro – men att vara ärlig och transparant mot medarbetaren om att det görs och varför. </a:t>
            </a:r>
          </a:p>
          <a:p>
            <a:pPr marL="628650" lvl="1" indent="-171450">
              <a:buFont typeface="Arial" panose="020B0604020202020204" pitchFamily="34" charset="0"/>
              <a:buChar char="•"/>
            </a:pPr>
            <a:r>
              <a:rPr lang="sv-SE" dirty="0"/>
              <a:t>(I särskilda fall, om medarbetaren själv är den som utövar våld och våldet mot barn riskerar att ökas bör chefen inte prata med medarbetaren.)</a:t>
            </a:r>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r>
              <a:rPr lang="sv-SE" dirty="0"/>
              <a:t>Som chef/arbetsgivare finns möjlighet att bryta sekretessen mot polisen och polisanmäla vid misstanke om risk för liv och hälsa utan att medarbetaren ger sitt medgivande. </a:t>
            </a:r>
          </a:p>
          <a:p>
            <a:pPr marL="171450" indent="-171450">
              <a:buFont typeface="Arial" panose="020B0604020202020204" pitchFamily="34" charset="0"/>
              <a:buChar char="•"/>
            </a:pPr>
            <a:endParaRPr lang="sv-SE" dirty="0"/>
          </a:p>
          <a:p>
            <a:pPr marL="171450" indent="-171450">
              <a:buFont typeface="Arial" panose="020B0604020202020204" pitchFamily="34" charset="0"/>
              <a:buChar char="•"/>
            </a:pPr>
            <a:r>
              <a:rPr lang="sv-SE" dirty="0"/>
              <a:t>Det bästa är om medarbetaren själv söker stöd och hjälp för sig och sina barn. </a:t>
            </a:r>
          </a:p>
        </p:txBody>
      </p:sp>
      <p:sp>
        <p:nvSpPr>
          <p:cNvPr id="4" name="Platshållare för bildnummer 3"/>
          <p:cNvSpPr>
            <a:spLocks noGrp="1"/>
          </p:cNvSpPr>
          <p:nvPr>
            <p:ph type="sldNum" sz="quarter" idx="5"/>
          </p:nvPr>
        </p:nvSpPr>
        <p:spPr/>
        <p:txBody>
          <a:bodyPr/>
          <a:lstStyle/>
          <a:p>
            <a:fld id="{B733DB10-64AD-4478-BAF2-10592BD0BA82}" type="slidenum">
              <a:rPr lang="sv-SE" smtClean="0"/>
              <a:t>10</a:t>
            </a:fld>
            <a:endParaRPr lang="sv-SE"/>
          </a:p>
        </p:txBody>
      </p:sp>
    </p:spTree>
    <p:extLst>
      <p:ext uri="{BB962C8B-B14F-4D97-AF65-F5344CB8AC3E}">
        <p14:creationId xmlns:p14="http://schemas.microsoft.com/office/powerpoint/2010/main" val="32821653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sv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svg"/><Relationship Id="rId7" Type="http://schemas.openxmlformats.org/officeDocument/2006/relationships/image" Target="../media/image17.jpeg"/><Relationship Id="rId2" Type="http://schemas.openxmlformats.org/officeDocument/2006/relationships/image" Target="../media/image41.svg"/><Relationship Id="rId1" Type="http://schemas.openxmlformats.org/officeDocument/2006/relationships/slideMaster" Target="../slideMasters/slideMaster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2.svg"/><Relationship Id="rId9" Type="http://schemas.openxmlformats.org/officeDocument/2006/relationships/image" Target="../media/image19.jpeg"/></Relationships>
</file>

<file path=ppt/slideLayouts/_rels/slideLayout101.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Master" Target="../slideMasters/slideMaster4.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svg"/><Relationship Id="rId2" Type="http://schemas.openxmlformats.org/officeDocument/2006/relationships/image" Target="../media/image39.svg"/><Relationship Id="rId1" Type="http://schemas.openxmlformats.org/officeDocument/2006/relationships/slideMaster" Target="../slideMasters/slideMaster4.xml"/><Relationship Id="rId6" Type="http://schemas.openxmlformats.org/officeDocument/2006/relationships/image" Target="../media/image1.svg"/><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2.svg"/><Relationship Id="rId2" Type="http://schemas.openxmlformats.org/officeDocument/2006/relationships/image" Target="../media/image29.jpeg"/><Relationship Id="rId1" Type="http://schemas.openxmlformats.org/officeDocument/2006/relationships/slideMaster" Target="../slideMasters/slideMaster4.xml"/><Relationship Id="rId6" Type="http://schemas.openxmlformats.org/officeDocument/2006/relationships/image" Target="../media/image1.svg"/><Relationship Id="rId5" Type="http://schemas.openxmlformats.org/officeDocument/2006/relationships/image" Target="../media/image3.svg"/><Relationship Id="rId4" Type="http://schemas.openxmlformats.org/officeDocument/2006/relationships/image" Target="../media/image31.jpe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3.svg"/><Relationship Id="rId1" Type="http://schemas.openxmlformats.org/officeDocument/2006/relationships/slideMaster" Target="../slideMasters/slideMaster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2.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3.sv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3.sv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3.sv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3.sv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1.svg"/><Relationship Id="rId7" Type="http://schemas.openxmlformats.org/officeDocument/2006/relationships/image" Target="../media/image11.jpeg"/><Relationship Id="rId2" Type="http://schemas.openxmlformats.org/officeDocument/2006/relationships/image" Target="../media/image3.svg"/><Relationship Id="rId1" Type="http://schemas.openxmlformats.org/officeDocument/2006/relationships/slideMaster" Target="../slideMasters/slideMaster1.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2.svg"/><Relationship Id="rId9" Type="http://schemas.openxmlformats.org/officeDocument/2006/relationships/image" Target="../media/image13.jpe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svg"/><Relationship Id="rId7" Type="http://schemas.openxmlformats.org/officeDocument/2006/relationships/image" Target="../media/image17.jpeg"/><Relationship Id="rId2" Type="http://schemas.openxmlformats.org/officeDocument/2006/relationships/image" Target="../media/image3.svg"/><Relationship Id="rId1" Type="http://schemas.openxmlformats.org/officeDocument/2006/relationships/slideMaster" Target="../slideMasters/slideMaster1.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2.svg"/><Relationship Id="rId9" Type="http://schemas.openxmlformats.org/officeDocument/2006/relationships/image" Target="../media/image19.jpe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3.svg"/><Relationship Id="rId1" Type="http://schemas.openxmlformats.org/officeDocument/2006/relationships/slideMaster" Target="../slideMasters/slideMaster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svg"/><Relationship Id="rId4" Type="http://schemas.openxmlformats.org/officeDocument/2006/relationships/image" Target="../media/image28.jpe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2.svg"/><Relationship Id="rId2" Type="http://schemas.openxmlformats.org/officeDocument/2006/relationships/image" Target="../media/image29.jpeg"/><Relationship Id="rId1" Type="http://schemas.openxmlformats.org/officeDocument/2006/relationships/slideMaster" Target="../slideMasters/slideMaster1.xml"/><Relationship Id="rId6" Type="http://schemas.openxmlformats.org/officeDocument/2006/relationships/image" Target="../media/image1.svg"/><Relationship Id="rId5" Type="http://schemas.openxmlformats.org/officeDocument/2006/relationships/image" Target="../media/image3.svg"/><Relationship Id="rId4" Type="http://schemas.openxmlformats.org/officeDocument/2006/relationships/image" Target="../media/image31.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3.svg"/><Relationship Id="rId1" Type="http://schemas.openxmlformats.org/officeDocument/2006/relationships/slideMaster" Target="../slideMasters/slideMaster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2.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sv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39.sv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sv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3.sv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39.sv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39.sv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39.sv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1.svg"/><Relationship Id="rId7" Type="http://schemas.openxmlformats.org/officeDocument/2006/relationships/image" Target="../media/image11.jpeg"/><Relationship Id="rId2" Type="http://schemas.openxmlformats.org/officeDocument/2006/relationships/image" Target="../media/image3.svg"/><Relationship Id="rId1" Type="http://schemas.openxmlformats.org/officeDocument/2006/relationships/slideMaster" Target="../slideMasters/slideMaster2.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2.svg"/><Relationship Id="rId9" Type="http://schemas.openxmlformats.org/officeDocument/2006/relationships/image" Target="../media/image13.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3.svg"/><Relationship Id="rId7" Type="http://schemas.openxmlformats.org/officeDocument/2006/relationships/image" Target="../media/image16.jpeg"/><Relationship Id="rId2" Type="http://schemas.openxmlformats.org/officeDocument/2006/relationships/image" Target="../media/image39.svg"/><Relationship Id="rId1" Type="http://schemas.openxmlformats.org/officeDocument/2006/relationships/slideMaster" Target="../slideMasters/slideMaster2.xml"/><Relationship Id="rId6" Type="http://schemas.openxmlformats.org/officeDocument/2006/relationships/image" Target="../media/image15.jpeg"/><Relationship Id="rId5" Type="http://schemas.openxmlformats.org/officeDocument/2006/relationships/image" Target="../media/image2.svg"/><Relationship Id="rId10" Type="http://schemas.openxmlformats.org/officeDocument/2006/relationships/image" Target="../media/image19.jpeg"/><Relationship Id="rId4" Type="http://schemas.openxmlformats.org/officeDocument/2006/relationships/image" Target="../media/image1.svg"/><Relationship Id="rId9" Type="http://schemas.openxmlformats.org/officeDocument/2006/relationships/image" Target="../media/image18.jpe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3.svg"/><Relationship Id="rId7" Type="http://schemas.openxmlformats.org/officeDocument/2006/relationships/image" Target="../media/image23.jpeg"/><Relationship Id="rId2" Type="http://schemas.openxmlformats.org/officeDocument/2006/relationships/image" Target="../media/image39.svg"/><Relationship Id="rId1" Type="http://schemas.openxmlformats.org/officeDocument/2006/relationships/slideMaster" Target="../slideMasters/slideMaster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jpe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2.svg"/><Relationship Id="rId2" Type="http://schemas.openxmlformats.org/officeDocument/2006/relationships/image" Target="../media/image39.svg"/><Relationship Id="rId1" Type="http://schemas.openxmlformats.org/officeDocument/2006/relationships/slideMaster" Target="../slideMasters/slideMaster2.xml"/><Relationship Id="rId6" Type="http://schemas.openxmlformats.org/officeDocument/2006/relationships/image" Target="../media/image1.svg"/><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2.svg"/><Relationship Id="rId2" Type="http://schemas.openxmlformats.org/officeDocument/2006/relationships/image" Target="../media/image29.jpeg"/><Relationship Id="rId1" Type="http://schemas.openxmlformats.org/officeDocument/2006/relationships/slideMaster" Target="../slideMasters/slideMaster2.xml"/><Relationship Id="rId6" Type="http://schemas.openxmlformats.org/officeDocument/2006/relationships/image" Target="../media/image1.svg"/><Relationship Id="rId5" Type="http://schemas.openxmlformats.org/officeDocument/2006/relationships/image" Target="../media/image3.svg"/><Relationship Id="rId4" Type="http://schemas.openxmlformats.org/officeDocument/2006/relationships/image" Target="../media/image31.jpe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3.svg"/><Relationship Id="rId1" Type="http://schemas.openxmlformats.org/officeDocument/2006/relationships/slideMaster" Target="../slideMasters/slideMaster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2.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40.sv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2.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3.sv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40.sv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4.svg"/><Relationship Id="rId1" Type="http://schemas.openxmlformats.org/officeDocument/2006/relationships/slideMaster" Target="../slideMasters/slideMaster3.xml"/><Relationship Id="rId5" Type="http://schemas.openxmlformats.org/officeDocument/2006/relationships/image" Target="../media/image2.svg"/><Relationship Id="rId4" Type="http://schemas.openxmlformats.org/officeDocument/2006/relationships/image" Target="../media/image1.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3.xml"/><Relationship Id="rId4" Type="http://schemas.openxmlformats.org/officeDocument/2006/relationships/image" Target="../media/image40.sv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3.sv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sv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sv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40.sv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40.sv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40.sv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1.svg"/><Relationship Id="rId7" Type="http://schemas.openxmlformats.org/officeDocument/2006/relationships/image" Target="../media/image11.jpeg"/><Relationship Id="rId2" Type="http://schemas.openxmlformats.org/officeDocument/2006/relationships/image" Target="../media/image40.svg"/><Relationship Id="rId1" Type="http://schemas.openxmlformats.org/officeDocument/2006/relationships/slideMaster" Target="../slideMasters/slideMaster3.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2.svg"/><Relationship Id="rId9" Type="http://schemas.openxmlformats.org/officeDocument/2006/relationships/image" Target="../media/image13.jpeg"/></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svg"/><Relationship Id="rId7" Type="http://schemas.openxmlformats.org/officeDocument/2006/relationships/image" Target="../media/image17.jpeg"/><Relationship Id="rId2" Type="http://schemas.openxmlformats.org/officeDocument/2006/relationships/image" Target="../media/image40.svg"/><Relationship Id="rId1" Type="http://schemas.openxmlformats.org/officeDocument/2006/relationships/slideMaster" Target="../slideMasters/slideMaster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2.svg"/><Relationship Id="rId9" Type="http://schemas.openxmlformats.org/officeDocument/2006/relationships/image" Target="../media/image19.jpeg"/></Relationships>
</file>

<file path=ppt/slideLayouts/_rels/slideLayout7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40.svg"/><Relationship Id="rId1" Type="http://schemas.openxmlformats.org/officeDocument/2006/relationships/slideMaster" Target="../slideMasters/slideMaster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3.xml"/><Relationship Id="rId6" Type="http://schemas.openxmlformats.org/officeDocument/2006/relationships/image" Target="../media/image2.svg"/><Relationship Id="rId5" Type="http://schemas.openxmlformats.org/officeDocument/2006/relationships/image" Target="../media/image1.svg"/><Relationship Id="rId4" Type="http://schemas.openxmlformats.org/officeDocument/2006/relationships/image" Target="../media/image28.jpe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2.svg"/><Relationship Id="rId2" Type="http://schemas.openxmlformats.org/officeDocument/2006/relationships/image" Target="../media/image29.jpeg"/><Relationship Id="rId1" Type="http://schemas.openxmlformats.org/officeDocument/2006/relationships/slideMaster" Target="../slideMasters/slideMaster3.xml"/><Relationship Id="rId6" Type="http://schemas.openxmlformats.org/officeDocument/2006/relationships/image" Target="../media/image1.svg"/><Relationship Id="rId5" Type="http://schemas.openxmlformats.org/officeDocument/2006/relationships/image" Target="../media/image3.svg"/><Relationship Id="rId4" Type="http://schemas.openxmlformats.org/officeDocument/2006/relationships/image" Target="../media/image31.jpe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3.svg"/><Relationship Id="rId1" Type="http://schemas.openxmlformats.org/officeDocument/2006/relationships/slideMaster" Target="../slideMasters/slideMaster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41.svg"/><Relationship Id="rId1" Type="http://schemas.openxmlformats.org/officeDocument/2006/relationships/slideMaster" Target="../slideMasters/slideMaster4.xml"/><Relationship Id="rId5" Type="http://schemas.openxmlformats.org/officeDocument/2006/relationships/image" Target="../media/image42.svg"/><Relationship Id="rId4" Type="http://schemas.openxmlformats.org/officeDocument/2006/relationships/image" Target="../media/image2.sv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5.jpe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41.sv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3.svg"/><Relationship Id="rId1" Type="http://schemas.openxmlformats.org/officeDocument/2006/relationships/slideMaster" Target="../slideMasters/slideMaster4.xml"/><Relationship Id="rId5" Type="http://schemas.openxmlformats.org/officeDocument/2006/relationships/image" Target="../media/image2.svg"/><Relationship Id="rId4" Type="http://schemas.openxmlformats.org/officeDocument/2006/relationships/image" Target="../media/image1.sv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41.sv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3.sv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41.sv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41.sv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image" Target="../media/image41.sv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99.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1.svg"/><Relationship Id="rId7" Type="http://schemas.openxmlformats.org/officeDocument/2006/relationships/image" Target="../media/image11.jpeg"/><Relationship Id="rId2" Type="http://schemas.openxmlformats.org/officeDocument/2006/relationships/image" Target="../media/image41.svg"/><Relationship Id="rId1" Type="http://schemas.openxmlformats.org/officeDocument/2006/relationships/slideMaster" Target="../slideMasters/slideMaster4.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2.svg"/><Relationship Id="rId9" Type="http://schemas.openxmlformats.org/officeDocument/2006/relationships/image" Target="../media/image13.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a:extLst>
              <a:ext uri="{96DAC541-7B7A-43D3-8B79-37D633B846F1}">
                <asvg:svgBlip xmlns:asvg="http://schemas.microsoft.com/office/drawing/2016/SVG/main" r:embed="rId2"/>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bIns="0" anchor="b">
            <a:noAutofit/>
          </a:bodyPr>
          <a:lstStyle>
            <a:lvl1pPr algn="l">
              <a:lnSpc>
                <a:spcPct val="75000"/>
              </a:lnSpc>
              <a:defRPr sz="12000" b="0" spc="-400" baseline="0">
                <a:solidFill>
                  <a:schemeClr val="bg1"/>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pic>
        <p:nvPicPr>
          <p:cNvPr id="24" name="Bild 23">
            <a:extLst>
              <a:ext uri="{FF2B5EF4-FFF2-40B4-BE49-F238E27FC236}">
                <a16:creationId xmlns:a16="http://schemas.microsoft.com/office/drawing/2014/main" id="{011A2C97-DDA3-61C2-C188-6F40B1E3263D}"/>
              </a:ext>
            </a:extLst>
          </p:cNvPr>
          <p:cNvPicPr>
            <a:picLocks noChangeAspect="1"/>
          </p:cNvPicPr>
          <p:nvPr userDrawn="1"/>
        </p:nvPicPr>
        <p:blipFill>
          <a:blip>
            <a:extLst>
              <a:ext uri="{96DAC541-7B7A-43D3-8B79-37D633B846F1}">
                <asvg:svgBlip xmlns:asvg="http://schemas.microsoft.com/office/drawing/2016/SVG/main" r:embed="rId3"/>
              </a:ext>
            </a:extLst>
          </a:blip>
          <a:srcRect l="-5231" t="28360" r="55508" b="23764"/>
          <a:stretch/>
        </p:blipFill>
        <p:spPr>
          <a:xfrm>
            <a:off x="10556106" y="-1"/>
            <a:ext cx="9547994" cy="11309351"/>
          </a:xfrm>
          <a:prstGeom prst="rect">
            <a:avLst/>
          </a:prstGeom>
        </p:spPr>
      </p:pic>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09042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2026-06-01</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6392538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ildmontage_2_med_text-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16" name="Bild 15">
            <a:extLst>
              <a:ext uri="{FF2B5EF4-FFF2-40B4-BE49-F238E27FC236}">
                <a16:creationId xmlns:a16="http://schemas.microsoft.com/office/drawing/2014/main" id="{D05D05BB-DFC5-EB72-4DDF-CDFD1E0C5E40}"/>
              </a:ext>
            </a:extLst>
          </p:cNvPr>
          <p:cNvPicPr>
            <a:picLocks noChangeAspect="1"/>
          </p:cNvPicPr>
          <p:nvPr userDrawn="1"/>
        </p:nvPicPr>
        <p:blipFill>
          <a:blip>
            <a:extLst>
              <a:ext uri="{96DAC541-7B7A-43D3-8B79-37D633B846F1}">
                <asvg:svgBlip xmlns:asvg="http://schemas.microsoft.com/office/drawing/2016/SVG/main" r:embed="rId2"/>
              </a:ext>
            </a:extLst>
          </a:blip>
          <a:srcRect l="-31125" t="15557" r="26243" b="36566"/>
          <a:stretch/>
        </p:blipFill>
        <p:spPr>
          <a:xfrm>
            <a:off x="-35716" y="-2460"/>
            <a:ext cx="20139816" cy="11309350"/>
          </a:xfrm>
          <a:prstGeom prst="rect">
            <a:avLst/>
          </a:prstGeom>
        </p:spPr>
      </p:pic>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accent3"/>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pic>
        <p:nvPicPr>
          <p:cNvPr id="8" name="Platshållare för bild 18">
            <a:extLst>
              <a:ext uri="{FF2B5EF4-FFF2-40B4-BE49-F238E27FC236}">
                <a16:creationId xmlns:a16="http://schemas.microsoft.com/office/drawing/2014/main" id="{8E5EE331-AB17-FEEC-08C5-668F67B7676F}"/>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80000" y="180000"/>
            <a:ext cx="4716000" cy="4934635"/>
          </a:xfrm>
          <a:prstGeom prst="rect">
            <a:avLst/>
          </a:prstGeom>
        </p:spPr>
      </p:pic>
      <p:pic>
        <p:nvPicPr>
          <p:cNvPr id="9" name="Platshållare för bild 10">
            <a:extLst>
              <a:ext uri="{FF2B5EF4-FFF2-40B4-BE49-F238E27FC236}">
                <a16:creationId xmlns:a16="http://schemas.microsoft.com/office/drawing/2014/main" id="{E17D82F0-99DE-8779-D57A-27223C266DA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5076000" y="180000"/>
            <a:ext cx="7456562" cy="10944430"/>
          </a:xfrm>
          <a:prstGeom prst="rect">
            <a:avLst/>
          </a:prstGeom>
        </p:spPr>
      </p:pic>
      <p:pic>
        <p:nvPicPr>
          <p:cNvPr id="10" name="Platshållare för bild 16">
            <a:extLst>
              <a:ext uri="{FF2B5EF4-FFF2-40B4-BE49-F238E27FC236}">
                <a16:creationId xmlns:a16="http://schemas.microsoft.com/office/drawing/2014/main" id="{45786C1E-6C66-3B26-67CB-C65DF872A383}"/>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80000" y="5294635"/>
            <a:ext cx="4716000" cy="5834715"/>
          </a:xfrm>
          <a:prstGeom prst="rect">
            <a:avLst/>
          </a:prstGeom>
        </p:spPr>
      </p:pic>
      <p:pic>
        <p:nvPicPr>
          <p:cNvPr id="11" name="Platshållare för bild 12">
            <a:extLst>
              <a:ext uri="{FF2B5EF4-FFF2-40B4-BE49-F238E27FC236}">
                <a16:creationId xmlns:a16="http://schemas.microsoft.com/office/drawing/2014/main" id="{2C961CFD-51B4-B3BA-298F-A1867002D08D}"/>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6414100" y="180000"/>
            <a:ext cx="3510000" cy="3602467"/>
          </a:xfrm>
          <a:prstGeom prst="rect">
            <a:avLst/>
          </a:prstGeom>
          <a:solidFill>
            <a:schemeClr val="bg1"/>
          </a:solidFill>
        </p:spPr>
      </p:pic>
      <p:pic>
        <p:nvPicPr>
          <p:cNvPr id="12" name="Platshållare för bild 14">
            <a:extLst>
              <a:ext uri="{FF2B5EF4-FFF2-40B4-BE49-F238E27FC236}">
                <a16:creationId xmlns:a16="http://schemas.microsoft.com/office/drawing/2014/main" id="{F377875A-6503-ABE1-C74F-3C20B1B38847}"/>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2712562" y="3962467"/>
            <a:ext cx="7211538" cy="7161963"/>
          </a:xfrm>
          <a:prstGeom prst="rect">
            <a:avLst/>
          </a:prstGeom>
        </p:spPr>
      </p:pic>
      <p:grpSp>
        <p:nvGrpSpPr>
          <p:cNvPr id="13" name="Grupp 12">
            <a:extLst>
              <a:ext uri="{FF2B5EF4-FFF2-40B4-BE49-F238E27FC236}">
                <a16:creationId xmlns:a16="http://schemas.microsoft.com/office/drawing/2014/main" id="{A59FA962-690A-A30F-7B53-BF999A9785C2}"/>
              </a:ext>
            </a:extLst>
          </p:cNvPr>
          <p:cNvGrpSpPr/>
          <p:nvPr userDrawn="1"/>
        </p:nvGrpSpPr>
        <p:grpSpPr>
          <a:xfrm>
            <a:off x="17756906" y="8967243"/>
            <a:ext cx="1800000" cy="1800000"/>
            <a:chOff x="17958809" y="9070148"/>
            <a:chExt cx="2052001" cy="2052001"/>
          </a:xfrm>
          <a:effectLst>
            <a:outerShdw blurRad="1270000" sx="59064" sy="59064" algn="ctr" rotWithShape="0">
              <a:prstClr val="black">
                <a:alpha val="25000"/>
              </a:prstClr>
            </a:outerShdw>
          </a:effectLst>
        </p:grpSpPr>
        <p:pic>
          <p:nvPicPr>
            <p:cNvPr id="14" name="Bild 13">
              <a:extLst>
                <a:ext uri="{FF2B5EF4-FFF2-40B4-BE49-F238E27FC236}">
                  <a16:creationId xmlns:a16="http://schemas.microsoft.com/office/drawing/2014/main" id="{27EDDC18-AC91-6BBF-EEA7-9266D9A4623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51A947BE-A2CD-4215-4574-0F3DA228345D}"/>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51730869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ildmontage_3_med_text-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6" name="Platshållare för bild 11">
            <a:extLst>
              <a:ext uri="{FF2B5EF4-FFF2-40B4-BE49-F238E27FC236}">
                <a16:creationId xmlns:a16="http://schemas.microsoft.com/office/drawing/2014/main" id="{25DB1459-E399-C22C-F535-C6D8CBB7617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4716000" cy="7814955"/>
          </a:xfrm>
          <a:prstGeom prst="rect">
            <a:avLst/>
          </a:prstGeom>
        </p:spPr>
      </p:pic>
      <p:pic>
        <p:nvPicPr>
          <p:cNvPr id="7" name="Platshållare för bild 13">
            <a:extLst>
              <a:ext uri="{FF2B5EF4-FFF2-40B4-BE49-F238E27FC236}">
                <a16:creationId xmlns:a16="http://schemas.microsoft.com/office/drawing/2014/main" id="{B35CC5C6-7C8C-292C-EDB4-277F3607034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076000" y="180000"/>
            <a:ext cx="9538100" cy="6552000"/>
          </a:xfrm>
          <a:prstGeom prst="rect">
            <a:avLst/>
          </a:prstGeom>
        </p:spPr>
      </p:pic>
      <p:pic>
        <p:nvPicPr>
          <p:cNvPr id="8" name="Platshållare för bild 17">
            <a:extLst>
              <a:ext uri="{FF2B5EF4-FFF2-40B4-BE49-F238E27FC236}">
                <a16:creationId xmlns:a16="http://schemas.microsoft.com/office/drawing/2014/main" id="{310E3AD1-0CA3-4FD4-3C0D-41075B533BE2}"/>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4794100" y="180000"/>
            <a:ext cx="5130000" cy="5662800"/>
          </a:xfrm>
          <a:prstGeom prst="rect">
            <a:avLst/>
          </a:prstGeom>
          <a:solidFill>
            <a:schemeClr val="bg1"/>
          </a:solidFill>
        </p:spPr>
      </p:pic>
      <p:pic>
        <p:nvPicPr>
          <p:cNvPr id="9" name="Platshållare för bild 15">
            <a:extLst>
              <a:ext uri="{FF2B5EF4-FFF2-40B4-BE49-F238E27FC236}">
                <a16:creationId xmlns:a16="http://schemas.microsoft.com/office/drawing/2014/main" id="{3C3820B6-0D0C-3EF6-87DA-CFB5561A47A5}"/>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9304100" y="6913750"/>
            <a:ext cx="5310000" cy="4215600"/>
          </a:xfrm>
          <a:prstGeom prst="rect">
            <a:avLst/>
          </a:prstGeom>
          <a:solidFill>
            <a:schemeClr val="bg1"/>
          </a:solidFill>
        </p:spPr>
      </p:pic>
      <p:pic>
        <p:nvPicPr>
          <p:cNvPr id="10" name="Platshållare för bild 19">
            <a:extLst>
              <a:ext uri="{FF2B5EF4-FFF2-40B4-BE49-F238E27FC236}">
                <a16:creationId xmlns:a16="http://schemas.microsoft.com/office/drawing/2014/main" id="{86EFEDA4-1FC5-FF15-2073-E82E6AA6886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1" name="Platshållare för bild 27">
            <a:extLst>
              <a:ext uri="{FF2B5EF4-FFF2-40B4-BE49-F238E27FC236}">
                <a16:creationId xmlns:a16="http://schemas.microsoft.com/office/drawing/2014/main" id="{3AFA1D3A-5DB6-E682-0A7F-1D263CC311EB}"/>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80000" y="8174955"/>
            <a:ext cx="4716000" cy="2954395"/>
          </a:xfrm>
          <a:prstGeom prst="rect">
            <a:avLst/>
          </a:prstGeom>
        </p:spPr>
      </p:pic>
      <p:sp>
        <p:nvSpPr>
          <p:cNvPr id="12" name="Rubrik 1">
            <a:extLst>
              <a:ext uri="{FF2B5EF4-FFF2-40B4-BE49-F238E27FC236}">
                <a16:creationId xmlns:a16="http://schemas.microsoft.com/office/drawing/2014/main" id="{7FF95710-5EB0-71DB-1035-80836C2A49D1}"/>
              </a:ext>
            </a:extLst>
          </p:cNvPr>
          <p:cNvSpPr>
            <a:spLocks noGrp="1"/>
          </p:cNvSpPr>
          <p:nvPr>
            <p:ph type="ctrTitle" hasCustomPrompt="1"/>
          </p:nvPr>
        </p:nvSpPr>
        <p:spPr>
          <a:xfrm>
            <a:off x="5310001" y="7382867"/>
            <a:ext cx="3509500" cy="936105"/>
          </a:xfrm>
        </p:spPr>
        <p:txBody>
          <a:bodyPr anchor="t">
            <a:noAutofit/>
          </a:bodyPr>
          <a:lstStyle>
            <a:lvl1pPr algn="ctr">
              <a:lnSpc>
                <a:spcPct val="75000"/>
              </a:lnSpc>
              <a:defRPr sz="10000" b="0" spc="-400" baseline="0">
                <a:solidFill>
                  <a:schemeClr val="accent3"/>
                </a:solidFill>
                <a:latin typeface="+mj-lt"/>
              </a:defRPr>
            </a:lvl1pPr>
          </a:lstStyle>
          <a:p>
            <a:r>
              <a:rPr lang="sv-SE"/>
              <a:t>98%</a:t>
            </a:r>
          </a:p>
        </p:txBody>
      </p:sp>
      <p:sp>
        <p:nvSpPr>
          <p:cNvPr id="13" name="Platshållare för text 4">
            <a:extLst>
              <a:ext uri="{FF2B5EF4-FFF2-40B4-BE49-F238E27FC236}">
                <a16:creationId xmlns:a16="http://schemas.microsoft.com/office/drawing/2014/main" id="{600EFAFC-BE92-47F5-EADA-97C416EE1975}"/>
              </a:ext>
            </a:extLst>
          </p:cNvPr>
          <p:cNvSpPr>
            <a:spLocks noGrp="1"/>
          </p:cNvSpPr>
          <p:nvPr>
            <p:ph type="body" sz="quarter" idx="15" hasCustomPrompt="1"/>
          </p:nvPr>
        </p:nvSpPr>
        <p:spPr>
          <a:xfrm>
            <a:off x="5310000" y="8318972"/>
            <a:ext cx="3530672" cy="2396633"/>
          </a:xfrm>
        </p:spPr>
        <p:txBody>
          <a:bodyPr anchor="t"/>
          <a:lstStyle>
            <a:lvl1pPr marL="0" indent="0" algn="ctr">
              <a:buNone/>
              <a:defRPr sz="4400">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pic>
        <p:nvPicPr>
          <p:cNvPr id="3" name="Bild 2">
            <a:extLst>
              <a:ext uri="{FF2B5EF4-FFF2-40B4-BE49-F238E27FC236}">
                <a16:creationId xmlns:a16="http://schemas.microsoft.com/office/drawing/2014/main" id="{1CF70B55-9255-5A17-1D11-2DB2EC8C37F4}"/>
              </a:ext>
            </a:extLst>
          </p:cNvPr>
          <p:cNvPicPr>
            <a:picLocks noChangeAspect="1"/>
          </p:cNvPicPr>
          <p:nvPr userDrawn="1"/>
        </p:nvPicPr>
        <p:blipFill>
          <a:blip>
            <a:extLst>
              <a:ext uri="{96DAC541-7B7A-43D3-8B79-37D633B846F1}">
                <asvg:svgBlip xmlns:asvg="http://schemas.microsoft.com/office/drawing/2016/SVG/main" r:embed="rId8"/>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14912698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ildmontage_4-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5" name="Bild 4">
            <a:extLst>
              <a:ext uri="{FF2B5EF4-FFF2-40B4-BE49-F238E27FC236}">
                <a16:creationId xmlns:a16="http://schemas.microsoft.com/office/drawing/2014/main" id="{74A0C3EF-CD6C-C917-67C6-FB2731497703}"/>
              </a:ext>
            </a:extLst>
          </p:cNvPr>
          <p:cNvPicPr>
            <a:picLocks noChangeAspect="1"/>
          </p:cNvPicPr>
          <p:nvPr userDrawn="1"/>
        </p:nvPicPr>
        <p:blipFill>
          <a:blip>
            <a:extLst>
              <a:ext uri="{96DAC541-7B7A-43D3-8B79-37D633B846F1}">
                <asvg:svgBlip xmlns:asvg="http://schemas.microsoft.com/office/drawing/2016/SVG/main" r:embed="rId2"/>
              </a:ext>
            </a:extLst>
          </a:blip>
          <a:srcRect l="-31125" t="15557" r="26243" b="36566"/>
          <a:stretch/>
        </p:blipFill>
        <p:spPr>
          <a:xfrm>
            <a:off x="23799" y="0"/>
            <a:ext cx="20139816" cy="11309350"/>
          </a:xfrm>
          <a:prstGeom prst="rect">
            <a:avLst/>
          </a:prstGeom>
        </p:spPr>
      </p:pic>
      <p:pic>
        <p:nvPicPr>
          <p:cNvPr id="2" name="Platshållare för bild 45" descr="En bild som visar person, Människoansikte, inomhus, klädsel&#10;&#10;AI-genererat innehåll kan vara felaktigt.">
            <a:extLst>
              <a:ext uri="{FF2B5EF4-FFF2-40B4-BE49-F238E27FC236}">
                <a16:creationId xmlns:a16="http://schemas.microsoft.com/office/drawing/2014/main" id="{F1C1803F-DCE0-1160-6336-05899F754C1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49" descr="En bild som visar person, inomhus, klädsel, Människoansikte&#10;&#10;AI-genererat innehåll kan vara felaktigt.">
            <a:extLst>
              <a:ext uri="{FF2B5EF4-FFF2-40B4-BE49-F238E27FC236}">
                <a16:creationId xmlns:a16="http://schemas.microsoft.com/office/drawing/2014/main" id="{597A1890-60B6-EBBC-8CD2-E7C0D29C99B5}"/>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3487300" y="180000"/>
            <a:ext cx="6436800" cy="10949350"/>
          </a:xfrm>
          <a:prstGeom prst="rect">
            <a:avLst/>
          </a:prstGeom>
        </p:spPr>
      </p:pic>
      <p:pic>
        <p:nvPicPr>
          <p:cNvPr id="4" name="Platshållare för bild 47" descr="En bild som visar person, Människoansikte, klädsel, inomhus&#10;&#10;AI-genererat innehåll kan vara felaktigt.">
            <a:extLst>
              <a:ext uri="{FF2B5EF4-FFF2-40B4-BE49-F238E27FC236}">
                <a16:creationId xmlns:a16="http://schemas.microsoft.com/office/drawing/2014/main" id="{D323FB9C-4144-D389-F727-4352AE6FB78B}"/>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6833650" y="180000"/>
            <a:ext cx="6436800" cy="1094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476438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ildmontage_5-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2" name="Platshållare för bild 45">
            <a:extLst>
              <a:ext uri="{FF2B5EF4-FFF2-40B4-BE49-F238E27FC236}">
                <a16:creationId xmlns:a16="http://schemas.microsoft.com/office/drawing/2014/main" id="{2A1EAE1D-D442-4285-FD12-0C877C5508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24" descr="En bild som visar Människoansikte, person, klädsel, leende&#10;&#10;AI-genererat innehåll kan vara felaktigt.">
            <a:extLst>
              <a:ext uri="{FF2B5EF4-FFF2-40B4-BE49-F238E27FC236}">
                <a16:creationId xmlns:a16="http://schemas.microsoft.com/office/drawing/2014/main" id="{D8C3F761-3781-C42F-193A-8CE3DBA462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33650" y="180000"/>
            <a:ext cx="6436800" cy="10949350"/>
          </a:xfrm>
          <a:prstGeom prst="rect">
            <a:avLst/>
          </a:prstGeom>
        </p:spPr>
      </p:pic>
      <p:pic>
        <p:nvPicPr>
          <p:cNvPr id="4" name="Platshållare för bild 22" descr="En bild som visar klädsel, person, Människoansikte, inomhus&#10;&#10;AI-genererat innehåll kan vara felaktigt.">
            <a:extLst>
              <a:ext uri="{FF2B5EF4-FFF2-40B4-BE49-F238E27FC236}">
                <a16:creationId xmlns:a16="http://schemas.microsoft.com/office/drawing/2014/main" id="{E157707D-6750-4D5E-3E6F-A9B9BBB2649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3487300" y="180000"/>
            <a:ext cx="6436800" cy="1094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22306143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ildmontage_6-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a:extLst>
              <a:ext uri="{96DAC541-7B7A-43D3-8B79-37D633B846F1}">
                <asvg:svgBlip xmlns:asvg="http://schemas.microsoft.com/office/drawing/2016/SVG/main" r:embed="rId2"/>
              </a:ext>
            </a:extLst>
          </a:blip>
          <a:srcRect l="-31125" t="15557" r="26243" b="36566"/>
          <a:stretch/>
        </p:blipFill>
        <p:spPr>
          <a:xfrm>
            <a:off x="-35716" y="0"/>
            <a:ext cx="20139816" cy="11309350"/>
          </a:xfrm>
          <a:prstGeom prst="rect">
            <a:avLst/>
          </a:prstGeom>
        </p:spPr>
      </p:pic>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pic>
        <p:nvPicPr>
          <p:cNvPr id="2" name="Platshållare för bild 14" descr="En bild som visar landskap, utomhus, skogsmark, gräs&#10;&#10;AI-genererat innehåll kan vara felaktigt.">
            <a:extLst>
              <a:ext uri="{FF2B5EF4-FFF2-40B4-BE49-F238E27FC236}">
                <a16:creationId xmlns:a16="http://schemas.microsoft.com/office/drawing/2014/main" id="{01604C75-8FB2-C49F-459F-FC048AADC70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180000" y="180000"/>
            <a:ext cx="6436800" cy="10949350"/>
          </a:xfrm>
          <a:prstGeom prst="rect">
            <a:avLst/>
          </a:prstGeom>
        </p:spPr>
      </p:pic>
      <p:pic>
        <p:nvPicPr>
          <p:cNvPr id="3" name="Platshållare för bild 12">
            <a:extLst>
              <a:ext uri="{FF2B5EF4-FFF2-40B4-BE49-F238E27FC236}">
                <a16:creationId xmlns:a16="http://schemas.microsoft.com/office/drawing/2014/main" id="{E48CEAB0-4A38-0F04-D93C-E59D1964FCA1}"/>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6833652" y="180000"/>
            <a:ext cx="13090449" cy="10949350"/>
          </a:xfrm>
          <a:prstGeom prst="rect">
            <a:avLst/>
          </a:prstGeom>
        </p:spPr>
      </p:pic>
      <p:grpSp>
        <p:nvGrpSpPr>
          <p:cNvPr id="5" name="Grupp 4">
            <a:extLst>
              <a:ext uri="{FF2B5EF4-FFF2-40B4-BE49-F238E27FC236}">
                <a16:creationId xmlns:a16="http://schemas.microsoft.com/office/drawing/2014/main" id="{736BE387-CF9D-AA2B-B9C6-A4D1DEC1A202}"/>
              </a:ext>
            </a:extLst>
          </p:cNvPr>
          <p:cNvGrpSpPr/>
          <p:nvPr userDrawn="1"/>
        </p:nvGrpSpPr>
        <p:grpSpPr>
          <a:xfrm>
            <a:off x="17757106" y="89672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9AF85ED4-A15C-3B0A-08FD-6CF3A64EDD1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8259DB1C-B391-1972-93FB-8C253B77DC6A}"/>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440074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2026-06-01</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830139"/>
            <a:ext cx="756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19883461"/>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a:extLst>
              <a:ext uri="{96DAC541-7B7A-43D3-8B79-37D633B846F1}">
                <asvg:svgBlip xmlns:asvg="http://schemas.microsoft.com/office/drawing/2016/SVG/main" r:embed="rId2"/>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6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2026-06-01</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7887263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bIns="0">
            <a:noAutofit/>
          </a:bodyPr>
          <a:lstStyle>
            <a:lvl1pPr>
              <a:defRPr sz="7200" b="0">
                <a:solidFill>
                  <a:schemeClr val="accent1"/>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2026-06-01</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270239201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2026-06-01</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500450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2026-06-01</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6966049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a:extLst>
              <a:ext uri="{96DAC541-7B7A-43D3-8B79-37D633B846F1}">
                <asvg:svgBlip xmlns:asvg="http://schemas.microsoft.com/office/drawing/2016/SVG/main" r:embed="rId2"/>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2026-06-01</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3890673008"/>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a:extLst>
              <a:ext uri="{96DAC541-7B7A-43D3-8B79-37D633B846F1}">
                <asvg:svgBlip xmlns:asvg="http://schemas.microsoft.com/office/drawing/2016/SVG/main" r:embed="rId2"/>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2026-06-01</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bg1"/>
              </a:buClr>
              <a:buNone/>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135541068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Vinröd_mörk">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2026-06-01</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1"/>
              </a:buClr>
              <a:buNone/>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536519939"/>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a:extLst>
              <a:ext uri="{96DAC541-7B7A-43D3-8B79-37D633B846F1}">
                <asvg:svgBlip xmlns:asvg="http://schemas.microsoft.com/office/drawing/2016/SVG/main" r:embed="rId2"/>
              </a:ext>
            </a:extLst>
          </a:blip>
          <a:srcRect l="-31125" t="15557" r="26243" b="36566"/>
          <a:stretch/>
        </p:blipFill>
        <p:spPr>
          <a:xfrm>
            <a:off x="-35716" y="0"/>
            <a:ext cx="20139816" cy="11309350"/>
          </a:xfrm>
          <a:prstGeom prst="rect">
            <a:avLst/>
          </a:prstGeom>
        </p:spPr>
      </p:pic>
      <p:sp>
        <p:nvSpPr>
          <p:cNvPr id="15" name="Platshållare för innehåll 14">
            <a:extLst>
              <a:ext uri="{FF2B5EF4-FFF2-40B4-BE49-F238E27FC236}">
                <a16:creationId xmlns:a16="http://schemas.microsoft.com/office/drawing/2014/main" id="{307A1D44-EA5E-1575-1A33-242E4DC3E88E}"/>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bg2">
              <a:lumMod val="95000"/>
              <a:alpha val="0"/>
            </a:schemeClr>
          </a:solidFill>
        </p:spPr>
        <p:txBody>
          <a:bodyPr wrap="square" anchor="ctr">
            <a:noAutofit/>
          </a:bodyPr>
          <a:lstStyle>
            <a:lvl1pPr algn="ctr">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2026-06-01</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666942709"/>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artsida_Bild(Natur)-Vinröd_mörk">
    <p:bg>
      <p:bgPr>
        <a:solidFill>
          <a:schemeClr val="accent1"/>
        </a:solidFill>
        <a:effectLst/>
      </p:bgPr>
    </p:bg>
    <p:spTree>
      <p:nvGrpSpPr>
        <p:cNvPr id="1" name=""/>
        <p:cNvGrpSpPr/>
        <p:nvPr/>
      </p:nvGrpSpPr>
      <p:grpSpPr>
        <a:xfrm>
          <a:off x="0" y="0"/>
          <a:ext cx="0" cy="0"/>
          <a:chOff x="0" y="0"/>
          <a:chExt cx="0" cy="0"/>
        </a:xfrm>
      </p:grpSpPr>
      <p:pic>
        <p:nvPicPr>
          <p:cNvPr id="2" name="Platshållare för bild 6">
            <a:extLst>
              <a:ext uri="{FF2B5EF4-FFF2-40B4-BE49-F238E27FC236}">
                <a16:creationId xmlns:a16="http://schemas.microsoft.com/office/drawing/2014/main" id="{FDB1E8E3-0398-7885-D376-40245EA594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3" name="Rektangel 2">
            <a:extLst>
              <a:ext uri="{FF2B5EF4-FFF2-40B4-BE49-F238E27FC236}">
                <a16:creationId xmlns:a16="http://schemas.microsoft.com/office/drawing/2014/main" id="{0982EEEB-EEFF-4548-C22A-451832359681}"/>
              </a:ext>
            </a:extLst>
          </p:cNvPr>
          <p:cNvSpPr/>
          <p:nvPr userDrawn="1"/>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5321304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montage_1_med_text-Vinröd_mörk">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l="-31125" t="15557" r="26243" b="36566"/>
          <a:stretch/>
        </p:blipFill>
        <p:spPr>
          <a:xfrm>
            <a:off x="-35716" y="0"/>
            <a:ext cx="20139816" cy="11309350"/>
          </a:xfrm>
          <a:prstGeom prst="rect">
            <a:avLst/>
          </a:prstGeom>
        </p:spPr>
      </p:pic>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bg1"/>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pic>
        <p:nvPicPr>
          <p:cNvPr id="3" name="Platshållare för bild 19">
            <a:extLst>
              <a:ext uri="{FF2B5EF4-FFF2-40B4-BE49-F238E27FC236}">
                <a16:creationId xmlns:a16="http://schemas.microsoft.com/office/drawing/2014/main" id="{A0274350-8D2F-EF0E-2CC3-C942CB765724}"/>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80000" y="180000"/>
            <a:ext cx="4716000" cy="3996000"/>
          </a:xfrm>
          <a:prstGeom prst="rect">
            <a:avLst/>
          </a:prstGeom>
        </p:spPr>
      </p:pic>
      <p:pic>
        <p:nvPicPr>
          <p:cNvPr id="5" name="Platshållare för bild 13">
            <a:extLst>
              <a:ext uri="{FF2B5EF4-FFF2-40B4-BE49-F238E27FC236}">
                <a16:creationId xmlns:a16="http://schemas.microsoft.com/office/drawing/2014/main" id="{9F012126-928D-82F4-7FE1-7F5A70DA3501}"/>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80000" y="4359600"/>
            <a:ext cx="4716000" cy="6769750"/>
          </a:xfrm>
          <a:prstGeom prst="rect">
            <a:avLst/>
          </a:prstGeom>
          <a:solidFill>
            <a:schemeClr val="bg1"/>
          </a:solidFill>
        </p:spPr>
      </p:pic>
      <p:pic>
        <p:nvPicPr>
          <p:cNvPr id="9" name="Platshållare för bild 15">
            <a:extLst>
              <a:ext uri="{FF2B5EF4-FFF2-40B4-BE49-F238E27FC236}">
                <a16:creationId xmlns:a16="http://schemas.microsoft.com/office/drawing/2014/main" id="{85DBB31E-B63B-AF6E-6A35-901FDB29FB1D}"/>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076000" y="180000"/>
            <a:ext cx="4046400" cy="6552000"/>
          </a:xfrm>
          <a:prstGeom prst="rect">
            <a:avLst/>
          </a:prstGeom>
          <a:solidFill>
            <a:schemeClr val="bg1"/>
          </a:solidFill>
        </p:spPr>
      </p:pic>
      <p:pic>
        <p:nvPicPr>
          <p:cNvPr id="10" name="Platshållare för bild 21">
            <a:extLst>
              <a:ext uri="{FF2B5EF4-FFF2-40B4-BE49-F238E27FC236}">
                <a16:creationId xmlns:a16="http://schemas.microsoft.com/office/drawing/2014/main" id="{DA9D1865-A9AE-2006-5E7E-B52845261EC5}"/>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9304100" y="180000"/>
            <a:ext cx="10620000" cy="5662800"/>
          </a:xfrm>
          <a:prstGeom prst="rect">
            <a:avLst/>
          </a:prstGeom>
          <a:solidFill>
            <a:schemeClr val="bg1"/>
          </a:solidFill>
        </p:spPr>
      </p:pic>
      <p:pic>
        <p:nvPicPr>
          <p:cNvPr id="11" name="Platshållare för bild 27">
            <a:extLst>
              <a:ext uri="{FF2B5EF4-FFF2-40B4-BE49-F238E27FC236}">
                <a16:creationId xmlns:a16="http://schemas.microsoft.com/office/drawing/2014/main" id="{15B3C348-F649-6CC5-28FC-F3D1D17B417F}"/>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2" name="Platshållare för bild 31">
            <a:extLst>
              <a:ext uri="{FF2B5EF4-FFF2-40B4-BE49-F238E27FC236}">
                <a16:creationId xmlns:a16="http://schemas.microsoft.com/office/drawing/2014/main" id="{F68D6069-E644-9AA4-73AB-3279BAFB65B0}"/>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5076000" y="6913750"/>
            <a:ext cx="4046400" cy="4215600"/>
          </a:xfrm>
          <a:prstGeom prst="rect">
            <a:avLst/>
          </a:prstGeom>
          <a:solidFill>
            <a:schemeClr val="bg1"/>
          </a:solidFill>
        </p:spPr>
      </p:pic>
    </p:spTree>
    <p:extLst>
      <p:ext uri="{BB962C8B-B14F-4D97-AF65-F5344CB8AC3E}">
        <p14:creationId xmlns:p14="http://schemas.microsoft.com/office/powerpoint/2010/main" val="42855917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ldmontage_2_med_text-Vinröd_mörk">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l="-31125" t="15557" r="26243" b="36566"/>
          <a:stretch/>
        </p:blipFill>
        <p:spPr>
          <a:xfrm>
            <a:off x="-35716" y="0"/>
            <a:ext cx="20139816" cy="11309350"/>
          </a:xfrm>
          <a:prstGeom prst="rect">
            <a:avLst/>
          </a:prstGeom>
        </p:spPr>
      </p:pic>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pic>
        <p:nvPicPr>
          <p:cNvPr id="8" name="Platshållare för bild 18">
            <a:extLst>
              <a:ext uri="{FF2B5EF4-FFF2-40B4-BE49-F238E27FC236}">
                <a16:creationId xmlns:a16="http://schemas.microsoft.com/office/drawing/2014/main" id="{8E5EE331-AB17-FEEC-08C5-668F67B7676F}"/>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80000" y="180000"/>
            <a:ext cx="4716000" cy="4934635"/>
          </a:xfrm>
          <a:prstGeom prst="rect">
            <a:avLst/>
          </a:prstGeom>
        </p:spPr>
      </p:pic>
      <p:pic>
        <p:nvPicPr>
          <p:cNvPr id="9" name="Platshållare för bild 10">
            <a:extLst>
              <a:ext uri="{FF2B5EF4-FFF2-40B4-BE49-F238E27FC236}">
                <a16:creationId xmlns:a16="http://schemas.microsoft.com/office/drawing/2014/main" id="{E17D82F0-99DE-8779-D57A-27223C266DA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5076000" y="180000"/>
            <a:ext cx="7456562" cy="10944430"/>
          </a:xfrm>
          <a:prstGeom prst="rect">
            <a:avLst/>
          </a:prstGeom>
        </p:spPr>
      </p:pic>
      <p:pic>
        <p:nvPicPr>
          <p:cNvPr id="10" name="Platshållare för bild 16">
            <a:extLst>
              <a:ext uri="{FF2B5EF4-FFF2-40B4-BE49-F238E27FC236}">
                <a16:creationId xmlns:a16="http://schemas.microsoft.com/office/drawing/2014/main" id="{45786C1E-6C66-3B26-67CB-C65DF872A383}"/>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80000" y="5294635"/>
            <a:ext cx="4716000" cy="5834715"/>
          </a:xfrm>
          <a:prstGeom prst="rect">
            <a:avLst/>
          </a:prstGeom>
        </p:spPr>
      </p:pic>
      <p:pic>
        <p:nvPicPr>
          <p:cNvPr id="11" name="Platshållare för bild 12">
            <a:extLst>
              <a:ext uri="{FF2B5EF4-FFF2-40B4-BE49-F238E27FC236}">
                <a16:creationId xmlns:a16="http://schemas.microsoft.com/office/drawing/2014/main" id="{2C961CFD-51B4-B3BA-298F-A1867002D08D}"/>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6414100" y="180000"/>
            <a:ext cx="3510000" cy="3602467"/>
          </a:xfrm>
          <a:prstGeom prst="rect">
            <a:avLst/>
          </a:prstGeom>
          <a:solidFill>
            <a:schemeClr val="bg1"/>
          </a:solidFill>
        </p:spPr>
      </p:pic>
      <p:pic>
        <p:nvPicPr>
          <p:cNvPr id="12" name="Platshållare för bild 14">
            <a:extLst>
              <a:ext uri="{FF2B5EF4-FFF2-40B4-BE49-F238E27FC236}">
                <a16:creationId xmlns:a16="http://schemas.microsoft.com/office/drawing/2014/main" id="{F377875A-6503-ABE1-C74F-3C20B1B38847}"/>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2712562" y="3962467"/>
            <a:ext cx="7211538" cy="7161963"/>
          </a:xfrm>
          <a:prstGeom prst="rect">
            <a:avLst/>
          </a:prstGeom>
        </p:spPr>
      </p:pic>
      <p:grpSp>
        <p:nvGrpSpPr>
          <p:cNvPr id="13" name="Grupp 12">
            <a:extLst>
              <a:ext uri="{FF2B5EF4-FFF2-40B4-BE49-F238E27FC236}">
                <a16:creationId xmlns:a16="http://schemas.microsoft.com/office/drawing/2014/main" id="{A59FA962-690A-A30F-7B53-BF999A9785C2}"/>
              </a:ext>
            </a:extLst>
          </p:cNvPr>
          <p:cNvGrpSpPr/>
          <p:nvPr userDrawn="1"/>
        </p:nvGrpSpPr>
        <p:grpSpPr>
          <a:xfrm>
            <a:off x="17756906" y="8967243"/>
            <a:ext cx="1800000" cy="1800000"/>
            <a:chOff x="17958809" y="9070148"/>
            <a:chExt cx="2052001" cy="2052001"/>
          </a:xfrm>
          <a:effectLst>
            <a:outerShdw blurRad="1270000" sx="59064" sy="59064" algn="ctr" rotWithShape="0">
              <a:prstClr val="black">
                <a:alpha val="25000"/>
              </a:prstClr>
            </a:outerShdw>
          </a:effectLst>
        </p:grpSpPr>
        <p:pic>
          <p:nvPicPr>
            <p:cNvPr id="14" name="Bild 13">
              <a:extLst>
                <a:ext uri="{FF2B5EF4-FFF2-40B4-BE49-F238E27FC236}">
                  <a16:creationId xmlns:a16="http://schemas.microsoft.com/office/drawing/2014/main" id="{27EDDC18-AC91-6BBF-EEA7-9266D9A4623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51A947BE-A2CD-4215-4574-0F3DA228345D}"/>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931398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dmontage_3_med_text-Vinröd_mörk">
    <p:bg>
      <p:bgPr>
        <a:solidFill>
          <a:schemeClr val="accent1"/>
        </a:solidFill>
        <a:effectLst/>
      </p:bgPr>
    </p:bg>
    <p:spTree>
      <p:nvGrpSpPr>
        <p:cNvPr id="1" name=""/>
        <p:cNvGrpSpPr/>
        <p:nvPr/>
      </p:nvGrpSpPr>
      <p:grpSpPr>
        <a:xfrm>
          <a:off x="0" y="0"/>
          <a:ext cx="0" cy="0"/>
          <a:chOff x="0" y="0"/>
          <a:chExt cx="0" cy="0"/>
        </a:xfrm>
      </p:grpSpPr>
      <p:pic>
        <p:nvPicPr>
          <p:cNvPr id="14" name="Bild 13">
            <a:extLst>
              <a:ext uri="{FF2B5EF4-FFF2-40B4-BE49-F238E27FC236}">
                <a16:creationId xmlns:a16="http://schemas.microsoft.com/office/drawing/2014/main" id="{45D51169-EAA8-AA76-6DF2-0A0ADF0AEE84}"/>
              </a:ext>
            </a:extLst>
          </p:cNvPr>
          <p:cNvPicPr/>
          <p:nvPr userDrawn="1"/>
        </p:nvPicPr>
        <p:blipFill>
          <a:blip>
            <a:extLst>
              <a:ext uri="{96DAC541-7B7A-43D3-8B79-37D633B846F1}">
                <asvg:svgBlip xmlns:asvg="http://schemas.microsoft.com/office/drawing/2016/SVG/main" r:embed="rId2"/>
              </a:ext>
            </a:extLst>
          </a:blip>
          <a:srcRect l="-31125" t="15557" r="26243" b="36566"/>
          <a:stretch/>
        </p:blipFill>
        <p:spPr>
          <a:xfrm>
            <a:off x="-35716" y="0"/>
            <a:ext cx="20139816" cy="11309350"/>
          </a:xfrm>
          <a:prstGeom prst="rect">
            <a:avLst/>
          </a:prstGeom>
        </p:spPr>
      </p:pic>
      <p:pic>
        <p:nvPicPr>
          <p:cNvPr id="6" name="Platshållare för bild 11">
            <a:extLst>
              <a:ext uri="{FF2B5EF4-FFF2-40B4-BE49-F238E27FC236}">
                <a16:creationId xmlns:a16="http://schemas.microsoft.com/office/drawing/2014/main" id="{25DB1459-E399-C22C-F535-C6D8CBB7617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80000" y="180000"/>
            <a:ext cx="4716000" cy="7814955"/>
          </a:xfrm>
          <a:prstGeom prst="rect">
            <a:avLst/>
          </a:prstGeom>
        </p:spPr>
      </p:pic>
      <p:pic>
        <p:nvPicPr>
          <p:cNvPr id="7" name="Platshållare för bild 13">
            <a:extLst>
              <a:ext uri="{FF2B5EF4-FFF2-40B4-BE49-F238E27FC236}">
                <a16:creationId xmlns:a16="http://schemas.microsoft.com/office/drawing/2014/main" id="{B35CC5C6-7C8C-292C-EDB4-277F3607034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5076000" y="180000"/>
            <a:ext cx="9538100" cy="6552000"/>
          </a:xfrm>
          <a:prstGeom prst="rect">
            <a:avLst/>
          </a:prstGeom>
        </p:spPr>
      </p:pic>
      <p:pic>
        <p:nvPicPr>
          <p:cNvPr id="8" name="Platshållare för bild 17">
            <a:extLst>
              <a:ext uri="{FF2B5EF4-FFF2-40B4-BE49-F238E27FC236}">
                <a16:creationId xmlns:a16="http://schemas.microsoft.com/office/drawing/2014/main" id="{310E3AD1-0CA3-4FD4-3C0D-41075B533BE2}"/>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4794100" y="180000"/>
            <a:ext cx="5130000" cy="5662800"/>
          </a:xfrm>
          <a:prstGeom prst="rect">
            <a:avLst/>
          </a:prstGeom>
          <a:solidFill>
            <a:schemeClr val="bg1"/>
          </a:solidFill>
        </p:spPr>
      </p:pic>
      <p:pic>
        <p:nvPicPr>
          <p:cNvPr id="9" name="Platshållare för bild 15">
            <a:extLst>
              <a:ext uri="{FF2B5EF4-FFF2-40B4-BE49-F238E27FC236}">
                <a16:creationId xmlns:a16="http://schemas.microsoft.com/office/drawing/2014/main" id="{3C3820B6-0D0C-3EF6-87DA-CFB5561A47A5}"/>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9304100" y="6913750"/>
            <a:ext cx="5310000" cy="4215600"/>
          </a:xfrm>
          <a:prstGeom prst="rect">
            <a:avLst/>
          </a:prstGeom>
          <a:solidFill>
            <a:schemeClr val="bg1"/>
          </a:solidFill>
        </p:spPr>
      </p:pic>
      <p:pic>
        <p:nvPicPr>
          <p:cNvPr id="10" name="Platshållare för bild 19">
            <a:extLst>
              <a:ext uri="{FF2B5EF4-FFF2-40B4-BE49-F238E27FC236}">
                <a16:creationId xmlns:a16="http://schemas.microsoft.com/office/drawing/2014/main" id="{86EFEDA4-1FC5-FF15-2073-E82E6AA68862}"/>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1" name="Platshållare för bild 27">
            <a:extLst>
              <a:ext uri="{FF2B5EF4-FFF2-40B4-BE49-F238E27FC236}">
                <a16:creationId xmlns:a16="http://schemas.microsoft.com/office/drawing/2014/main" id="{3AFA1D3A-5DB6-E682-0A7F-1D263CC311EB}"/>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8174955"/>
            <a:ext cx="4716000" cy="2954395"/>
          </a:xfrm>
          <a:prstGeom prst="rect">
            <a:avLst/>
          </a:prstGeom>
        </p:spPr>
      </p:pic>
      <p:sp>
        <p:nvSpPr>
          <p:cNvPr id="12" name="Rubrik 1">
            <a:extLst>
              <a:ext uri="{FF2B5EF4-FFF2-40B4-BE49-F238E27FC236}">
                <a16:creationId xmlns:a16="http://schemas.microsoft.com/office/drawing/2014/main" id="{7FF95710-5EB0-71DB-1035-80836C2A49D1}"/>
              </a:ext>
            </a:extLst>
          </p:cNvPr>
          <p:cNvSpPr>
            <a:spLocks noGrp="1"/>
          </p:cNvSpPr>
          <p:nvPr>
            <p:ph type="ctrTitle" hasCustomPrompt="1"/>
          </p:nvPr>
        </p:nvSpPr>
        <p:spPr>
          <a:xfrm>
            <a:off x="5310001" y="7382867"/>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13" name="Platshållare för text 4">
            <a:extLst>
              <a:ext uri="{FF2B5EF4-FFF2-40B4-BE49-F238E27FC236}">
                <a16:creationId xmlns:a16="http://schemas.microsoft.com/office/drawing/2014/main" id="{600EFAFC-BE92-47F5-EADA-97C416EE1975}"/>
              </a:ext>
            </a:extLst>
          </p:cNvPr>
          <p:cNvSpPr>
            <a:spLocks noGrp="1"/>
          </p:cNvSpPr>
          <p:nvPr>
            <p:ph type="body" sz="quarter" idx="15" hasCustomPrompt="1"/>
          </p:nvPr>
        </p:nvSpPr>
        <p:spPr>
          <a:xfrm>
            <a:off x="5310000" y="8318972"/>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spTree>
    <p:extLst>
      <p:ext uri="{BB962C8B-B14F-4D97-AF65-F5344CB8AC3E}">
        <p14:creationId xmlns:p14="http://schemas.microsoft.com/office/powerpoint/2010/main" val="14787516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ldmontage_4-Vinröd_mörk">
    <p:bg>
      <p:bgPr>
        <a:solidFill>
          <a:schemeClr val="accent1"/>
        </a:solidFill>
        <a:effectLst/>
      </p:bgPr>
    </p:bg>
    <p:spTree>
      <p:nvGrpSpPr>
        <p:cNvPr id="1" name=""/>
        <p:cNvGrpSpPr/>
        <p:nvPr/>
      </p:nvGrpSpPr>
      <p:grpSpPr>
        <a:xfrm>
          <a:off x="0" y="0"/>
          <a:ext cx="0" cy="0"/>
          <a:chOff x="0" y="0"/>
          <a:chExt cx="0" cy="0"/>
        </a:xfrm>
      </p:grpSpPr>
      <p:pic>
        <p:nvPicPr>
          <p:cNvPr id="2" name="Platshållare för bild 45" descr="En bild som visar person, Människoansikte, inomhus, klädsel&#10;&#10;AI-genererat innehåll kan vara felaktigt.">
            <a:extLst>
              <a:ext uri="{FF2B5EF4-FFF2-40B4-BE49-F238E27FC236}">
                <a16:creationId xmlns:a16="http://schemas.microsoft.com/office/drawing/2014/main" id="{F1C1803F-DCE0-1160-6336-05899F754C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49" descr="En bild som visar person, inomhus, klädsel, Människoansikte&#10;&#10;AI-genererat innehåll kan vara felaktigt.">
            <a:extLst>
              <a:ext uri="{FF2B5EF4-FFF2-40B4-BE49-F238E27FC236}">
                <a16:creationId xmlns:a16="http://schemas.microsoft.com/office/drawing/2014/main" id="{597A1890-60B6-EBBC-8CD2-E7C0D29C99B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3487300" y="180000"/>
            <a:ext cx="6436800" cy="10949350"/>
          </a:xfrm>
          <a:prstGeom prst="rect">
            <a:avLst/>
          </a:prstGeom>
        </p:spPr>
      </p:pic>
      <p:pic>
        <p:nvPicPr>
          <p:cNvPr id="4" name="Platshållare för bild 47" descr="En bild som visar person, Människoansikte, klädsel, inomhus&#10;&#10;AI-genererat innehåll kan vara felaktigt.">
            <a:extLst>
              <a:ext uri="{FF2B5EF4-FFF2-40B4-BE49-F238E27FC236}">
                <a16:creationId xmlns:a16="http://schemas.microsoft.com/office/drawing/2014/main" id="{D323FB9C-4144-D389-F727-4352AE6FB78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6833650" y="180000"/>
            <a:ext cx="6436800" cy="1094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3334513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ildmontage_5-Vinröd_mörk">
    <p:bg>
      <p:bgPr>
        <a:solidFill>
          <a:schemeClr val="accent1"/>
        </a:solidFill>
        <a:effectLst/>
      </p:bgPr>
    </p:bg>
    <p:spTree>
      <p:nvGrpSpPr>
        <p:cNvPr id="1" name=""/>
        <p:cNvGrpSpPr/>
        <p:nvPr/>
      </p:nvGrpSpPr>
      <p:grpSpPr>
        <a:xfrm>
          <a:off x="0" y="0"/>
          <a:ext cx="0" cy="0"/>
          <a:chOff x="0" y="0"/>
          <a:chExt cx="0" cy="0"/>
        </a:xfrm>
      </p:grpSpPr>
      <p:pic>
        <p:nvPicPr>
          <p:cNvPr id="2" name="Platshållare för bild 45">
            <a:extLst>
              <a:ext uri="{FF2B5EF4-FFF2-40B4-BE49-F238E27FC236}">
                <a16:creationId xmlns:a16="http://schemas.microsoft.com/office/drawing/2014/main" id="{2A1EAE1D-D442-4285-FD12-0C877C5508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24" descr="En bild som visar Människoansikte, person, klädsel, leende&#10;&#10;AI-genererat innehåll kan vara felaktigt.">
            <a:extLst>
              <a:ext uri="{FF2B5EF4-FFF2-40B4-BE49-F238E27FC236}">
                <a16:creationId xmlns:a16="http://schemas.microsoft.com/office/drawing/2014/main" id="{D8C3F761-3781-C42F-193A-8CE3DBA462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33650" y="180000"/>
            <a:ext cx="6436800" cy="10949350"/>
          </a:xfrm>
          <a:prstGeom prst="rect">
            <a:avLst/>
          </a:prstGeom>
        </p:spPr>
      </p:pic>
      <p:pic>
        <p:nvPicPr>
          <p:cNvPr id="4" name="Platshållare för bild 22" descr="En bild som visar klädsel, person, Människoansikte, inomhus&#10;&#10;AI-genererat innehåll kan vara felaktigt.">
            <a:extLst>
              <a:ext uri="{FF2B5EF4-FFF2-40B4-BE49-F238E27FC236}">
                <a16:creationId xmlns:a16="http://schemas.microsoft.com/office/drawing/2014/main" id="{E157707D-6750-4D5E-3E6F-A9B9BBB2649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3487300" y="180000"/>
            <a:ext cx="6436800" cy="1094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3125158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ldmontage_6-Vinröd_mörk">
    <p:bg>
      <p:bgPr>
        <a:solidFill>
          <a:schemeClr val="accent1"/>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a:extLst>
              <a:ext uri="{96DAC541-7B7A-43D3-8B79-37D633B846F1}">
                <asvg:svgBlip xmlns:asvg="http://schemas.microsoft.com/office/drawing/2016/SVG/main" r:embed="rId2"/>
              </a:ext>
            </a:extLst>
          </a:blip>
          <a:srcRect l="-31125" t="15557" r="26243" b="36566"/>
          <a:stretch/>
        </p:blipFill>
        <p:spPr>
          <a:xfrm>
            <a:off x="-35716" y="0"/>
            <a:ext cx="20139816" cy="11309350"/>
          </a:xfrm>
          <a:prstGeom prst="rect">
            <a:avLst/>
          </a:prstGeom>
        </p:spPr>
      </p:pic>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pic>
        <p:nvPicPr>
          <p:cNvPr id="2" name="Platshållare för bild 14" descr="En bild som visar landskap, utomhus, skogsmark, gräs&#10;&#10;AI-genererat innehåll kan vara felaktigt.">
            <a:extLst>
              <a:ext uri="{FF2B5EF4-FFF2-40B4-BE49-F238E27FC236}">
                <a16:creationId xmlns:a16="http://schemas.microsoft.com/office/drawing/2014/main" id="{01604C75-8FB2-C49F-459F-FC048AADC70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180000" y="180000"/>
            <a:ext cx="6436800" cy="10949350"/>
          </a:xfrm>
          <a:prstGeom prst="rect">
            <a:avLst/>
          </a:prstGeom>
        </p:spPr>
      </p:pic>
      <p:pic>
        <p:nvPicPr>
          <p:cNvPr id="3" name="Platshållare för bild 12">
            <a:extLst>
              <a:ext uri="{FF2B5EF4-FFF2-40B4-BE49-F238E27FC236}">
                <a16:creationId xmlns:a16="http://schemas.microsoft.com/office/drawing/2014/main" id="{E48CEAB0-4A38-0F04-D93C-E59D1964FCA1}"/>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6833652" y="180000"/>
            <a:ext cx="13090449" cy="10949350"/>
          </a:xfrm>
          <a:prstGeom prst="rect">
            <a:avLst/>
          </a:prstGeom>
        </p:spPr>
      </p:pic>
      <p:grpSp>
        <p:nvGrpSpPr>
          <p:cNvPr id="5" name="Grupp 4">
            <a:extLst>
              <a:ext uri="{FF2B5EF4-FFF2-40B4-BE49-F238E27FC236}">
                <a16:creationId xmlns:a16="http://schemas.microsoft.com/office/drawing/2014/main" id="{736BE387-CF9D-AA2B-B9C6-A4D1DEC1A202}"/>
              </a:ext>
            </a:extLst>
          </p:cNvPr>
          <p:cNvGrpSpPr/>
          <p:nvPr userDrawn="1"/>
        </p:nvGrpSpPr>
        <p:grpSpPr>
          <a:xfrm>
            <a:off x="17757106" y="89672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9AF85ED4-A15C-3B0A-08FD-6CF3A64EDD1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8259DB1C-B391-1972-93FB-8C253B77DC6A}"/>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1180247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Rubrikbild">
    <p:bg>
      <p:bgPr>
        <a:solidFill>
          <a:srgbClr val="FAEDF2"/>
        </a:solidFill>
        <a:effectLst/>
      </p:bgPr>
    </p:bg>
    <p:spTree>
      <p:nvGrpSpPr>
        <p:cNvPr id="1" name=""/>
        <p:cNvGrpSpPr/>
        <p:nvPr/>
      </p:nvGrpSpPr>
      <p:grpSpPr>
        <a:xfrm>
          <a:off x="0" y="0"/>
          <a:ext cx="0" cy="0"/>
          <a:chOff x="0" y="0"/>
          <a:chExt cx="0" cy="0"/>
        </a:xfrm>
      </p:grpSpPr>
      <p:pic>
        <p:nvPicPr>
          <p:cNvPr id="113" name="Bildobjekt 112">
            <a:extLst>
              <a:ext uri="{FF2B5EF4-FFF2-40B4-BE49-F238E27FC236}">
                <a16:creationId xmlns:a16="http://schemas.microsoft.com/office/drawing/2014/main" id="{213F865A-82E0-4DE6-BBD6-DA7B3D8F004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88" r="6671" b="4223"/>
          <a:stretch/>
        </p:blipFill>
        <p:spPr>
          <a:xfrm>
            <a:off x="10814050" y="-1"/>
            <a:ext cx="9290050" cy="11309352"/>
          </a:xfrm>
          <a:prstGeom prst="rect">
            <a:avLst/>
          </a:prstGeom>
        </p:spPr>
      </p:pic>
      <p:sp>
        <p:nvSpPr>
          <p:cNvPr id="2" name="Rubrik 1">
            <a:extLst>
              <a:ext uri="{FF2B5EF4-FFF2-40B4-BE49-F238E27FC236}">
                <a16:creationId xmlns:a16="http://schemas.microsoft.com/office/drawing/2014/main" id="{57016142-5590-4F09-AF8B-DB6FD618E5BC}"/>
              </a:ext>
            </a:extLst>
          </p:cNvPr>
          <p:cNvSpPr>
            <a:spLocks noGrp="1"/>
          </p:cNvSpPr>
          <p:nvPr>
            <p:ph type="ctrTitle" hasCustomPrompt="1"/>
          </p:nvPr>
        </p:nvSpPr>
        <p:spPr>
          <a:xfrm>
            <a:off x="2513015" y="2378076"/>
            <a:ext cx="13635037" cy="3409950"/>
          </a:xfrm>
        </p:spPr>
        <p:txBody>
          <a:bodyPr anchor="b">
            <a:noAutofit/>
          </a:bodyPr>
          <a:lstStyle>
            <a:lvl1pPr algn="l">
              <a:lnSpc>
                <a:spcPct val="75000"/>
              </a:lnSpc>
              <a:defRPr sz="11899" spc="-401" baseline="0"/>
            </a:lvl1pPr>
          </a:lstStyle>
          <a:p>
            <a:r>
              <a:rPr lang="sv-SE"/>
              <a:t>Rubrik på en eller två rader</a:t>
            </a:r>
          </a:p>
        </p:txBody>
      </p:sp>
      <p:sp>
        <p:nvSpPr>
          <p:cNvPr id="3" name="Underrubrik 2">
            <a:extLst>
              <a:ext uri="{FF2B5EF4-FFF2-40B4-BE49-F238E27FC236}">
                <a16:creationId xmlns:a16="http://schemas.microsoft.com/office/drawing/2014/main" id="{D27A8EE4-92AA-495F-86F9-6A5C4BD31BDC}"/>
              </a:ext>
            </a:extLst>
          </p:cNvPr>
          <p:cNvSpPr>
            <a:spLocks noGrp="1"/>
          </p:cNvSpPr>
          <p:nvPr>
            <p:ph type="subTitle" idx="1" hasCustomPrompt="1"/>
          </p:nvPr>
        </p:nvSpPr>
        <p:spPr>
          <a:xfrm>
            <a:off x="2513015" y="6279774"/>
            <a:ext cx="13635037" cy="2406650"/>
          </a:xfrm>
        </p:spPr>
        <p:txBody>
          <a:bodyPr>
            <a:noAutofit/>
          </a:bodyPr>
          <a:lstStyle>
            <a:lvl1pPr marL="0" indent="0" algn="l">
              <a:spcAft>
                <a:spcPts val="0"/>
              </a:spcAft>
              <a:buNone/>
              <a:defRPr sz="4500" spc="-200" baseline="0"/>
            </a:lvl1pPr>
            <a:lvl2pPr marL="457179" indent="0" algn="ctr">
              <a:buNone/>
              <a:defRPr sz="2000"/>
            </a:lvl2pPr>
            <a:lvl3pPr marL="914357" indent="0" algn="ctr">
              <a:buNone/>
              <a:defRPr sz="1801"/>
            </a:lvl3pPr>
            <a:lvl4pPr marL="1371536" indent="0" algn="ctr">
              <a:buNone/>
              <a:defRPr sz="1600"/>
            </a:lvl4pPr>
            <a:lvl5pPr marL="1828715" indent="0" algn="ctr">
              <a:buNone/>
              <a:defRPr sz="1600"/>
            </a:lvl5pPr>
            <a:lvl6pPr marL="2285893" indent="0" algn="ctr">
              <a:buNone/>
              <a:defRPr sz="1600"/>
            </a:lvl6pPr>
            <a:lvl7pPr marL="2743072" indent="0" algn="ctr">
              <a:buNone/>
              <a:defRPr sz="1600"/>
            </a:lvl7pPr>
            <a:lvl8pPr marL="3200252" indent="0" algn="ctr">
              <a:buNone/>
              <a:defRPr sz="1600"/>
            </a:lvl8pPr>
            <a:lvl9pPr marL="3657431" indent="0" algn="ctr">
              <a:buNone/>
              <a:defRPr sz="1600"/>
            </a:lvl9pPr>
          </a:lstStyle>
          <a:p>
            <a:r>
              <a:rPr lang="sv-SE"/>
              <a:t>Underrubrik</a:t>
            </a:r>
          </a:p>
        </p:txBody>
      </p:sp>
      <p:sp>
        <p:nvSpPr>
          <p:cNvPr id="115" name="object 38">
            <a:extLst>
              <a:ext uri="{FF2B5EF4-FFF2-40B4-BE49-F238E27FC236}">
                <a16:creationId xmlns:a16="http://schemas.microsoft.com/office/drawing/2014/main" id="{9BDBBCB9-81A0-4B48-8D85-87FE05F29E71}"/>
              </a:ext>
            </a:extLst>
          </p:cNvPr>
          <p:cNvSpPr/>
          <p:nvPr userDrawn="1"/>
        </p:nvSpPr>
        <p:spPr>
          <a:xfrm>
            <a:off x="523543" y="8791288"/>
            <a:ext cx="1988494" cy="1988483"/>
          </a:xfrm>
          <a:prstGeom prst="rect">
            <a:avLst/>
          </a:prstGeom>
          <a:blipFill>
            <a:blip r:embed="rId3" cstate="print"/>
            <a:stretch>
              <a:fillRect/>
            </a:stretch>
          </a:blipFill>
        </p:spPr>
        <p:txBody>
          <a:bodyPr wrap="square" lIns="0" tIns="0" rIns="0" bIns="0" rtlCol="0"/>
          <a:lstStyle/>
          <a:p>
            <a:endParaRPr sz="1801"/>
          </a:p>
        </p:txBody>
      </p:sp>
    </p:spTree>
    <p:extLst>
      <p:ext uri="{BB962C8B-B14F-4D97-AF65-F5344CB8AC3E}">
        <p14:creationId xmlns:p14="http://schemas.microsoft.com/office/powerpoint/2010/main" val="521209116"/>
      </p:ext>
    </p:extLst>
  </p:cSld>
  <p:clrMapOvr>
    <a:masterClrMapping/>
  </p:clrMapOvr>
  <p:extLst>
    <p:ext uri="{DCECCB84-F9BA-43D5-87BE-67443E8EF086}">
      <p15:sldGuideLst xmlns:p15="http://schemas.microsoft.com/office/powerpoint/2012/main">
        <p15:guide id="1" orient="horz" pos="3562">
          <p15:clr>
            <a:srgbClr val="FBAE40"/>
          </p15:clr>
        </p15:guide>
        <p15:guide id="2" pos="633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1_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D230B7FC-8DD1-423E-8EF4-94D7897E47A9}" type="datetimeFigureOut">
              <a:rPr lang="sv-SE" smtClean="0"/>
              <a:t>2026-06-01</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2A89D212-3966-4D00-A59B-EFC19ACC4594}" type="slidenum">
              <a:rPr lang="sv-SE" smtClean="0"/>
              <a:t>‹#›</a:t>
            </a:fld>
            <a:endParaRPr lang="sv-SE"/>
          </a:p>
        </p:txBody>
      </p:sp>
    </p:spTree>
    <p:extLst>
      <p:ext uri="{BB962C8B-B14F-4D97-AF65-F5344CB8AC3E}">
        <p14:creationId xmlns:p14="http://schemas.microsoft.com/office/powerpoint/2010/main" val="20484019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ext och bild rosa mönster">
    <p:bg>
      <p:bgPr>
        <a:solidFill>
          <a:srgbClr val="FFEBE8"/>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D5A6E465-C25D-A7A3-7EF2-615E62A92C49}"/>
              </a:ext>
            </a:extLst>
          </p:cNvPr>
          <p:cNvSpPr>
            <a:spLocks noGrp="1"/>
          </p:cNvSpPr>
          <p:nvPr>
            <p:ph type="dt" sz="half" idx="10"/>
          </p:nvPr>
        </p:nvSpPr>
        <p:spPr/>
        <p:txBody>
          <a:bodyPr/>
          <a:lstStyle>
            <a:lvl1pPr>
              <a:defRPr>
                <a:solidFill>
                  <a:schemeClr val="tx2"/>
                </a:solidFill>
              </a:defRPr>
            </a:lvl1pPr>
          </a:lstStyle>
          <a:p>
            <a:fld id="{8E7D24E2-704C-4D37-BA3F-3A87B7C16133}" type="datetimeFigureOut">
              <a:rPr lang="sv-SE" smtClean="0"/>
              <a:pPr/>
              <a:t>2026-06-01</a:t>
            </a:fld>
            <a:endParaRPr lang="sv-SE"/>
          </a:p>
        </p:txBody>
      </p:sp>
      <p:sp>
        <p:nvSpPr>
          <p:cNvPr id="5" name="Platshållare för sidfot 4">
            <a:extLst>
              <a:ext uri="{FF2B5EF4-FFF2-40B4-BE49-F238E27FC236}">
                <a16:creationId xmlns:a16="http://schemas.microsoft.com/office/drawing/2014/main" id="{45DC0A25-9534-A193-D576-70049C634AD4}"/>
              </a:ext>
            </a:extLst>
          </p:cNvPr>
          <p:cNvSpPr>
            <a:spLocks noGrp="1"/>
          </p:cNvSpPr>
          <p:nvPr>
            <p:ph type="ftr" sz="quarter" idx="11"/>
          </p:nvPr>
        </p:nvSpPr>
        <p:spPr/>
        <p:txBody>
          <a:bodyPr/>
          <a:lstStyle>
            <a:lvl1pPr>
              <a:defRPr>
                <a:solidFill>
                  <a:schemeClr val="tx2"/>
                </a:solidFill>
              </a:defRPr>
            </a:lvl1pPr>
          </a:lstStyle>
          <a:p>
            <a:endParaRPr lang="sv-SE"/>
          </a:p>
        </p:txBody>
      </p:sp>
      <p:sp>
        <p:nvSpPr>
          <p:cNvPr id="6" name="Platshållare för bildnummer 5">
            <a:extLst>
              <a:ext uri="{FF2B5EF4-FFF2-40B4-BE49-F238E27FC236}">
                <a16:creationId xmlns:a16="http://schemas.microsoft.com/office/drawing/2014/main" id="{D8DE994E-6983-C5FA-24CC-9E1F3B1D3709}"/>
              </a:ext>
            </a:extLst>
          </p:cNvPr>
          <p:cNvSpPr>
            <a:spLocks noGrp="1"/>
          </p:cNvSpPr>
          <p:nvPr>
            <p:ph type="sldNum" sz="quarter" idx="12"/>
          </p:nvPr>
        </p:nvSpPr>
        <p:spPr/>
        <p:txBody>
          <a:bodyPr/>
          <a:lstStyle>
            <a:lvl1pPr>
              <a:defRPr>
                <a:solidFill>
                  <a:schemeClr val="tx2"/>
                </a:solidFill>
              </a:defRPr>
            </a:lvl1pPr>
          </a:lstStyle>
          <a:p>
            <a:fld id="{D88021E2-E97B-4976-AF53-1A9B1E45C5FA}" type="slidenum">
              <a:rPr lang="sv-SE" smtClean="0"/>
              <a:pPr/>
              <a:t>‹#›</a:t>
            </a:fld>
            <a:endParaRPr lang="sv-SE"/>
          </a:p>
        </p:txBody>
      </p:sp>
      <p:pic>
        <p:nvPicPr>
          <p:cNvPr id="2" name="Bildobjekt 1">
            <a:extLst>
              <a:ext uri="{FF2B5EF4-FFF2-40B4-BE49-F238E27FC236}">
                <a16:creationId xmlns:a16="http://schemas.microsoft.com/office/drawing/2014/main" id="{D79BEFC1-A4F1-8794-D2F0-642A697EDBE1}"/>
              </a:ext>
            </a:extLst>
          </p:cNvPr>
          <p:cNvPicPr>
            <a:picLocks noChangeAspect="1"/>
          </p:cNvPicPr>
          <p:nvPr userDrawn="1"/>
        </p:nvPicPr>
        <p:blipFill>
          <a:blip r:embed="rId2"/>
          <a:stretch>
            <a:fillRect/>
          </a:stretch>
        </p:blipFill>
        <p:spPr>
          <a:xfrm flipV="1">
            <a:off x="10049906" y="0"/>
            <a:ext cx="10054194" cy="11309350"/>
          </a:xfrm>
          <a:prstGeom prst="rect">
            <a:avLst/>
          </a:prstGeom>
        </p:spPr>
      </p:pic>
      <p:sp>
        <p:nvSpPr>
          <p:cNvPr id="8" name="Platshållare för bild 13">
            <a:extLst>
              <a:ext uri="{FF2B5EF4-FFF2-40B4-BE49-F238E27FC236}">
                <a16:creationId xmlns:a16="http://schemas.microsoft.com/office/drawing/2014/main" id="{9EE42E22-25F5-D9D9-42ED-7A3D546B9115}"/>
              </a:ext>
            </a:extLst>
          </p:cNvPr>
          <p:cNvSpPr>
            <a:spLocks noGrp="1"/>
          </p:cNvSpPr>
          <p:nvPr>
            <p:ph type="pic" sz="quarter" idx="20" hasCustomPrompt="1"/>
          </p:nvPr>
        </p:nvSpPr>
        <p:spPr>
          <a:xfrm>
            <a:off x="10741989" y="621520"/>
            <a:ext cx="8784120" cy="10066306"/>
          </a:xfrm>
        </p:spPr>
        <p:txBody>
          <a:bodyPr/>
          <a:lstStyle>
            <a:lvl1pPr marL="0" indent="0" algn="ctr">
              <a:buFont typeface="Arial" panose="020B0604020202020204" pitchFamily="34" charset="0"/>
              <a:buNone/>
              <a:defRPr sz="2968">
                <a:solidFill>
                  <a:schemeClr val="tx2"/>
                </a:solidFill>
              </a:defRPr>
            </a:lvl1pPr>
          </a:lstStyle>
          <a:p>
            <a:r>
              <a:rPr lang="sv-SE"/>
              <a:t>Klicka här för att infoga en bild</a:t>
            </a:r>
          </a:p>
        </p:txBody>
      </p:sp>
      <p:sp>
        <p:nvSpPr>
          <p:cNvPr id="9" name="Platshållare för innehåll 14">
            <a:extLst>
              <a:ext uri="{FF2B5EF4-FFF2-40B4-BE49-F238E27FC236}">
                <a16:creationId xmlns:a16="http://schemas.microsoft.com/office/drawing/2014/main" id="{97D5835B-B4DC-2744-0EC5-5DD6002ABF1E}"/>
              </a:ext>
            </a:extLst>
          </p:cNvPr>
          <p:cNvSpPr>
            <a:spLocks noGrp="1"/>
          </p:cNvSpPr>
          <p:nvPr>
            <p:ph sz="quarter" idx="16" hasCustomPrompt="1"/>
          </p:nvPr>
        </p:nvSpPr>
        <p:spPr>
          <a:xfrm>
            <a:off x="1384775" y="5256072"/>
            <a:ext cx="8279552" cy="5000881"/>
          </a:xfrm>
        </p:spPr>
        <p:txBody>
          <a:bodyPr>
            <a:noAutofit/>
          </a:bodyPr>
          <a:lstStyle>
            <a:lvl1pPr marL="565442" indent="-565442">
              <a:buFont typeface="Arial" panose="020B0604020202020204" pitchFamily="34" charset="0"/>
              <a:buChar char="•"/>
              <a:defRPr sz="3958">
                <a:solidFill>
                  <a:schemeClr val="tx2"/>
                </a:solidFill>
              </a:defRPr>
            </a:lvl1pPr>
            <a:lvl2pPr>
              <a:defRPr sz="3298"/>
            </a:lvl2pPr>
            <a:lvl3pPr>
              <a:defRPr sz="2968"/>
            </a:lvl3pPr>
            <a:lvl4pPr>
              <a:defRPr sz="2968"/>
            </a:lvl4pPr>
            <a:lvl5pPr>
              <a:defRPr sz="2968"/>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565442" marR="0" lvl="0" indent="-565442" algn="l" defTabSz="1507846" rtl="0" eaLnBrk="1" fontAlgn="auto" latinLnBrk="0" hangingPunct="1">
              <a:lnSpc>
                <a:spcPct val="90000"/>
              </a:lnSpc>
              <a:spcBef>
                <a:spcPts val="1649"/>
              </a:spcBef>
              <a:spcAft>
                <a:spcPts val="0"/>
              </a:spcAft>
              <a:buClrTx/>
              <a:buSzTx/>
              <a:tabLst/>
              <a:defRPr/>
            </a:pPr>
            <a:r>
              <a:rPr lang="sv-SE"/>
              <a:t>Text eller annat innehåll</a:t>
            </a:r>
          </a:p>
        </p:txBody>
      </p:sp>
      <p:sp>
        <p:nvSpPr>
          <p:cNvPr id="11" name="Platshållare för text 10">
            <a:extLst>
              <a:ext uri="{FF2B5EF4-FFF2-40B4-BE49-F238E27FC236}">
                <a16:creationId xmlns:a16="http://schemas.microsoft.com/office/drawing/2014/main" id="{40456877-EB30-E82B-D09B-81E1D345DBD6}"/>
              </a:ext>
            </a:extLst>
          </p:cNvPr>
          <p:cNvSpPr>
            <a:spLocks noGrp="1"/>
          </p:cNvSpPr>
          <p:nvPr>
            <p:ph type="body" sz="quarter" idx="15" hasCustomPrompt="1"/>
          </p:nvPr>
        </p:nvSpPr>
        <p:spPr>
          <a:xfrm>
            <a:off x="1384776" y="2965564"/>
            <a:ext cx="8279553" cy="2172241"/>
          </a:xfrm>
        </p:spPr>
        <p:txBody>
          <a:bodyPr anchor="b">
            <a:noAutofit/>
          </a:bodyPr>
          <a:lstStyle>
            <a:lvl1pPr marL="0" indent="0">
              <a:buNone/>
              <a:defRPr sz="7256" b="1">
                <a:solidFill>
                  <a:schemeClr val="tx2"/>
                </a:solidFill>
                <a:latin typeface="+mn-lt"/>
              </a:defRPr>
            </a:lvl1pPr>
            <a:lvl2pPr marL="753923" indent="0">
              <a:buNone/>
              <a:defRPr/>
            </a:lvl2pPr>
          </a:lstStyle>
          <a:p>
            <a:pPr lvl="0"/>
            <a:r>
              <a:rPr lang="sv-SE"/>
              <a:t>Rubrik</a:t>
            </a:r>
          </a:p>
        </p:txBody>
      </p:sp>
    </p:spTree>
    <p:extLst>
      <p:ext uri="{BB962C8B-B14F-4D97-AF65-F5344CB8AC3E}">
        <p14:creationId xmlns:p14="http://schemas.microsoft.com/office/powerpoint/2010/main" val="2776082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ext och bild grön mönster">
    <p:bg>
      <p:bgPr>
        <a:solidFill>
          <a:srgbClr val="DFEFEB"/>
        </a:solidFill>
        <a:effectLst/>
      </p:bgPr>
    </p:bg>
    <p:spTree>
      <p:nvGrpSpPr>
        <p:cNvPr id="1" name=""/>
        <p:cNvGrpSpPr/>
        <p:nvPr/>
      </p:nvGrpSpPr>
      <p:grpSpPr>
        <a:xfrm>
          <a:off x="0" y="0"/>
          <a:ext cx="0" cy="0"/>
          <a:chOff x="0" y="0"/>
          <a:chExt cx="0" cy="0"/>
        </a:xfrm>
      </p:grpSpPr>
      <p:sp>
        <p:nvSpPr>
          <p:cNvPr id="4" name="Platshållare för datum 3">
            <a:extLst>
              <a:ext uri="{FF2B5EF4-FFF2-40B4-BE49-F238E27FC236}">
                <a16:creationId xmlns:a16="http://schemas.microsoft.com/office/drawing/2014/main" id="{D5A6E465-C25D-A7A3-7EF2-615E62A92C49}"/>
              </a:ext>
            </a:extLst>
          </p:cNvPr>
          <p:cNvSpPr>
            <a:spLocks noGrp="1"/>
          </p:cNvSpPr>
          <p:nvPr>
            <p:ph type="dt" sz="half" idx="10"/>
          </p:nvPr>
        </p:nvSpPr>
        <p:spPr/>
        <p:txBody>
          <a:bodyPr/>
          <a:lstStyle>
            <a:lvl1pPr>
              <a:defRPr>
                <a:solidFill>
                  <a:schemeClr val="accent2"/>
                </a:solidFill>
              </a:defRPr>
            </a:lvl1pPr>
          </a:lstStyle>
          <a:p>
            <a:fld id="{8E7D24E2-704C-4D37-BA3F-3A87B7C16133}" type="datetimeFigureOut">
              <a:rPr lang="sv-SE" smtClean="0"/>
              <a:pPr/>
              <a:t>2026-06-01</a:t>
            </a:fld>
            <a:endParaRPr lang="sv-SE"/>
          </a:p>
        </p:txBody>
      </p:sp>
      <p:sp>
        <p:nvSpPr>
          <p:cNvPr id="5" name="Platshållare för sidfot 4">
            <a:extLst>
              <a:ext uri="{FF2B5EF4-FFF2-40B4-BE49-F238E27FC236}">
                <a16:creationId xmlns:a16="http://schemas.microsoft.com/office/drawing/2014/main" id="{45DC0A25-9534-A193-D576-70049C634AD4}"/>
              </a:ext>
            </a:extLst>
          </p:cNvPr>
          <p:cNvSpPr>
            <a:spLocks noGrp="1"/>
          </p:cNvSpPr>
          <p:nvPr>
            <p:ph type="ftr" sz="quarter" idx="11"/>
          </p:nvPr>
        </p:nvSpPr>
        <p:spPr/>
        <p:txBody>
          <a:bodyPr/>
          <a:lstStyle>
            <a:lvl1pPr>
              <a:defRPr>
                <a:solidFill>
                  <a:schemeClr val="accent2"/>
                </a:solidFill>
              </a:defRPr>
            </a:lvl1pPr>
          </a:lstStyle>
          <a:p>
            <a:endParaRPr lang="sv-SE"/>
          </a:p>
        </p:txBody>
      </p:sp>
      <p:pic>
        <p:nvPicPr>
          <p:cNvPr id="2" name="Bildobjekt 1">
            <a:extLst>
              <a:ext uri="{FF2B5EF4-FFF2-40B4-BE49-F238E27FC236}">
                <a16:creationId xmlns:a16="http://schemas.microsoft.com/office/drawing/2014/main" id="{6C666CE9-23DE-0F51-98C1-9B6E6B1B24D1}"/>
              </a:ext>
            </a:extLst>
          </p:cNvPr>
          <p:cNvPicPr>
            <a:picLocks noChangeAspect="1"/>
          </p:cNvPicPr>
          <p:nvPr userDrawn="1"/>
        </p:nvPicPr>
        <p:blipFill>
          <a:blip r:embed="rId2"/>
          <a:stretch>
            <a:fillRect/>
          </a:stretch>
        </p:blipFill>
        <p:spPr>
          <a:xfrm>
            <a:off x="10052050" y="0"/>
            <a:ext cx="10166930" cy="11436160"/>
          </a:xfrm>
          <a:prstGeom prst="rect">
            <a:avLst/>
          </a:prstGeom>
        </p:spPr>
      </p:pic>
      <p:sp>
        <p:nvSpPr>
          <p:cNvPr id="3" name="Platshållare för bild 13">
            <a:extLst>
              <a:ext uri="{FF2B5EF4-FFF2-40B4-BE49-F238E27FC236}">
                <a16:creationId xmlns:a16="http://schemas.microsoft.com/office/drawing/2014/main" id="{4B53E081-AC3C-1E55-D486-0AAC4E53764A}"/>
              </a:ext>
            </a:extLst>
          </p:cNvPr>
          <p:cNvSpPr>
            <a:spLocks noGrp="1"/>
          </p:cNvSpPr>
          <p:nvPr>
            <p:ph type="pic" sz="quarter" idx="20" hasCustomPrompt="1"/>
          </p:nvPr>
        </p:nvSpPr>
        <p:spPr>
          <a:xfrm>
            <a:off x="10741989" y="621520"/>
            <a:ext cx="8784120" cy="10066306"/>
          </a:xfrm>
        </p:spPr>
        <p:txBody>
          <a:bodyPr/>
          <a:lstStyle>
            <a:lvl1pPr marL="0" indent="0" algn="ctr">
              <a:buFont typeface="Arial" panose="020B0604020202020204" pitchFamily="34" charset="0"/>
              <a:buNone/>
              <a:defRPr sz="2968">
                <a:solidFill>
                  <a:schemeClr val="accent2"/>
                </a:solidFill>
              </a:defRPr>
            </a:lvl1pPr>
          </a:lstStyle>
          <a:p>
            <a:r>
              <a:rPr lang="sv-SE"/>
              <a:t>Klicka här för att infoga en bild</a:t>
            </a:r>
          </a:p>
        </p:txBody>
      </p:sp>
      <p:sp>
        <p:nvSpPr>
          <p:cNvPr id="6" name="Platshållare för innehåll 14">
            <a:extLst>
              <a:ext uri="{FF2B5EF4-FFF2-40B4-BE49-F238E27FC236}">
                <a16:creationId xmlns:a16="http://schemas.microsoft.com/office/drawing/2014/main" id="{7897ABDF-57D3-877D-9BF4-DC215B9A4DB8}"/>
              </a:ext>
            </a:extLst>
          </p:cNvPr>
          <p:cNvSpPr>
            <a:spLocks noGrp="1"/>
          </p:cNvSpPr>
          <p:nvPr>
            <p:ph sz="quarter" idx="16" hasCustomPrompt="1"/>
          </p:nvPr>
        </p:nvSpPr>
        <p:spPr>
          <a:xfrm>
            <a:off x="1384775" y="5256072"/>
            <a:ext cx="8279552" cy="5000881"/>
          </a:xfrm>
        </p:spPr>
        <p:txBody>
          <a:bodyPr>
            <a:noAutofit/>
          </a:bodyPr>
          <a:lstStyle>
            <a:lvl1pPr marL="565442" indent="-565442">
              <a:buFont typeface="Arial" panose="020B0604020202020204" pitchFamily="34" charset="0"/>
              <a:buChar char="•"/>
              <a:defRPr sz="3958">
                <a:solidFill>
                  <a:schemeClr val="accent2"/>
                </a:solidFill>
              </a:defRPr>
            </a:lvl1pPr>
            <a:lvl2pPr>
              <a:defRPr sz="3298">
                <a:solidFill>
                  <a:schemeClr val="accent2"/>
                </a:solidFill>
              </a:defRPr>
            </a:lvl2pPr>
            <a:lvl3pPr>
              <a:defRPr sz="2968">
                <a:solidFill>
                  <a:schemeClr val="accent2"/>
                </a:solidFill>
              </a:defRPr>
            </a:lvl3pPr>
            <a:lvl4pPr>
              <a:defRPr sz="2968">
                <a:solidFill>
                  <a:schemeClr val="accent2"/>
                </a:solidFill>
              </a:defRPr>
            </a:lvl4pPr>
            <a:lvl5pPr>
              <a:defRPr sz="2968">
                <a:solidFill>
                  <a:schemeClr val="accent2"/>
                </a:solidFill>
              </a:defRPr>
            </a:lvl5pPr>
            <a:lvl6pPr>
              <a:defRPr>
                <a:solidFill>
                  <a:schemeClr val="accent2"/>
                </a:solidFill>
              </a:defRPr>
            </a:lvl6pPr>
            <a:lvl7pPr>
              <a:defRPr>
                <a:solidFill>
                  <a:schemeClr val="accent2"/>
                </a:solidFill>
              </a:defRPr>
            </a:lvl7pPr>
            <a:lvl8pPr>
              <a:defRPr>
                <a:solidFill>
                  <a:schemeClr val="accent2"/>
                </a:solidFill>
              </a:defRPr>
            </a:lvl8pPr>
            <a:lvl9pPr>
              <a:defRPr>
                <a:solidFill>
                  <a:schemeClr val="accent2"/>
                </a:solidFill>
              </a:defRPr>
            </a:lvl9pPr>
          </a:lstStyle>
          <a:p>
            <a:pPr marL="565442" marR="0" lvl="0" indent="-565442" algn="l" defTabSz="1507846" rtl="0" eaLnBrk="1" fontAlgn="auto" latinLnBrk="0" hangingPunct="1">
              <a:lnSpc>
                <a:spcPct val="90000"/>
              </a:lnSpc>
              <a:spcBef>
                <a:spcPts val="1649"/>
              </a:spcBef>
              <a:spcAft>
                <a:spcPts val="0"/>
              </a:spcAft>
              <a:buClrTx/>
              <a:buSzTx/>
              <a:tabLst/>
              <a:defRPr/>
            </a:pPr>
            <a:r>
              <a:rPr lang="sv-SE"/>
              <a:t>Text eller annat innehåll</a:t>
            </a:r>
          </a:p>
        </p:txBody>
      </p:sp>
      <p:sp>
        <p:nvSpPr>
          <p:cNvPr id="7" name="Platshållare för text 10">
            <a:extLst>
              <a:ext uri="{FF2B5EF4-FFF2-40B4-BE49-F238E27FC236}">
                <a16:creationId xmlns:a16="http://schemas.microsoft.com/office/drawing/2014/main" id="{3B25D5E2-5C4D-78EA-FB08-BA41FF57D559}"/>
              </a:ext>
            </a:extLst>
          </p:cNvPr>
          <p:cNvSpPr>
            <a:spLocks noGrp="1"/>
          </p:cNvSpPr>
          <p:nvPr>
            <p:ph type="body" sz="quarter" idx="15" hasCustomPrompt="1"/>
          </p:nvPr>
        </p:nvSpPr>
        <p:spPr>
          <a:xfrm>
            <a:off x="1384776" y="2965564"/>
            <a:ext cx="8279553" cy="2172241"/>
          </a:xfrm>
        </p:spPr>
        <p:txBody>
          <a:bodyPr anchor="b">
            <a:noAutofit/>
          </a:bodyPr>
          <a:lstStyle>
            <a:lvl1pPr marL="0" indent="0">
              <a:buNone/>
              <a:defRPr sz="7256" b="1">
                <a:solidFill>
                  <a:schemeClr val="accent2"/>
                </a:solidFill>
                <a:latin typeface="+mn-lt"/>
              </a:defRPr>
            </a:lvl1pPr>
            <a:lvl2pPr marL="753923" indent="0">
              <a:buNone/>
              <a:defRPr/>
            </a:lvl2pPr>
          </a:lstStyle>
          <a:p>
            <a:pPr lvl="0"/>
            <a:r>
              <a:rPr lang="sv-SE"/>
              <a:t>Rubrik</a:t>
            </a:r>
          </a:p>
        </p:txBody>
      </p:sp>
    </p:spTree>
    <p:extLst>
      <p:ext uri="{BB962C8B-B14F-4D97-AF65-F5344CB8AC3E}">
        <p14:creationId xmlns:p14="http://schemas.microsoft.com/office/powerpoint/2010/main" val="11716529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tartsida_Bild(KollektivT)-Vinröd_mörk">
    <p:bg>
      <p:bgPr>
        <a:solidFill>
          <a:schemeClr val="accent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F4770BB-5AE6-BD21-6DE2-45AE006AA8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5" name="Rektangel 4">
            <a:extLst>
              <a:ext uri="{FF2B5EF4-FFF2-40B4-BE49-F238E27FC236}">
                <a16:creationId xmlns:a16="http://schemas.microsoft.com/office/drawing/2014/main" id="{31C08F13-1514-3431-EB12-102215341C30}"/>
              </a:ext>
            </a:extLst>
          </p:cNvPr>
          <p:cNvSpPr/>
          <p:nvPr userDrawn="1"/>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1741926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rgbClr val="F4DEE6">
            <a:alpha val="49804"/>
          </a:srgbClr>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3A1B9BA9-65FC-FB0D-C6D0-2D99664DACC8}"/>
              </a:ext>
            </a:extLst>
          </p:cNvPr>
          <p:cNvPicPr>
            <a:picLocks noChangeAspect="1"/>
          </p:cNvPicPr>
          <p:nvPr userDrawn="1"/>
        </p:nvPicPr>
        <p:blipFill>
          <a:blip>
            <a:extLst>
              <a:ext uri="{96DAC541-7B7A-43D3-8B79-37D633B846F1}">
                <asvg:svgBlip xmlns:asvg="http://schemas.microsoft.com/office/drawing/2016/SVG/main" r:embed="rId2"/>
              </a:ext>
            </a:extLst>
          </a:blip>
          <a:srcRect l="-5231" t="28360" r="55508" b="23764"/>
          <a:stretch/>
        </p:blipFill>
        <p:spPr>
          <a:xfrm>
            <a:off x="10556106" y="-1"/>
            <a:ext cx="9547994" cy="11309351"/>
          </a:xfrm>
          <a:prstGeom prst="rect">
            <a:avLst/>
          </a:prstGeom>
        </p:spPr>
      </p:pic>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accent1"/>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886825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tartsida_Bild(Natur)-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 name="Platshållare för bild 6">
            <a:extLst>
              <a:ext uri="{FF2B5EF4-FFF2-40B4-BE49-F238E27FC236}">
                <a16:creationId xmlns:a16="http://schemas.microsoft.com/office/drawing/2014/main" id="{FDB1E8E3-0398-7885-D376-40245EA594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3" name="Rektangel 2">
            <a:extLst>
              <a:ext uri="{FF2B5EF4-FFF2-40B4-BE49-F238E27FC236}">
                <a16:creationId xmlns:a16="http://schemas.microsoft.com/office/drawing/2014/main" id="{0982EEEB-EEFF-4548-C22A-451832359681}"/>
              </a:ext>
            </a:extLst>
          </p:cNvPr>
          <p:cNvSpPr/>
          <p:nvPr userDrawn="1"/>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631883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tartsida_Bild(Kollektiv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F4770BB-5AE6-BD21-6DE2-45AE006AA8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5" name="Rektangel 4">
            <a:extLst>
              <a:ext uri="{FF2B5EF4-FFF2-40B4-BE49-F238E27FC236}">
                <a16:creationId xmlns:a16="http://schemas.microsoft.com/office/drawing/2014/main" id="{31C08F13-1514-3431-EB12-102215341C30}"/>
              </a:ext>
            </a:extLst>
          </p:cNvPr>
          <p:cNvSpPr/>
          <p:nvPr userDrawn="1"/>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9707297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tartsida_Bild(Vård)-Vinröd_ljus">
    <p:bg>
      <p:bgPr>
        <a:solidFill>
          <a:srgbClr val="F4DEE6">
            <a:alpha val="50000"/>
          </a:srgbClr>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35DABA6-B890-B21A-8232-4AD4157CC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20104100" cy="11343307"/>
          </a:xfrm>
          <a:prstGeom prst="rect">
            <a:avLst/>
          </a:prstGeom>
        </p:spPr>
      </p:pic>
      <p:sp>
        <p:nvSpPr>
          <p:cNvPr id="5" name="Rektangel 4">
            <a:extLst>
              <a:ext uri="{FF2B5EF4-FFF2-40B4-BE49-F238E27FC236}">
                <a16:creationId xmlns:a16="http://schemas.microsoft.com/office/drawing/2014/main" id="{5E6A1E8C-06B6-FE84-5F23-A8DE83F11630}"/>
              </a:ext>
            </a:extLst>
          </p:cNvPr>
          <p:cNvSpPr/>
          <p:nvPr userDrawn="1"/>
        </p:nvSpPr>
        <p:spPr>
          <a:xfrm>
            <a:off x="-6350" y="0"/>
            <a:ext cx="11924258" cy="11343307"/>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5732275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artsida_Bild(Kultur)-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1" name="Platshållare för bild 6">
            <a:extLst>
              <a:ext uri="{FF2B5EF4-FFF2-40B4-BE49-F238E27FC236}">
                <a16:creationId xmlns:a16="http://schemas.microsoft.com/office/drawing/2014/main" id="{97523C05-9FEA-71B0-C6A5-0A55A7F023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2" name="Rektangel 21">
            <a:extLst>
              <a:ext uri="{FF2B5EF4-FFF2-40B4-BE49-F238E27FC236}">
                <a16:creationId xmlns:a16="http://schemas.microsoft.com/office/drawing/2014/main" id="{F2755CD6-1F95-27D4-A143-7970D17E1DB9}"/>
              </a:ext>
            </a:extLst>
          </p:cNvPr>
          <p:cNvSpPr/>
          <p:nvPr userDrawn="1"/>
        </p:nvSpPr>
        <p:spPr>
          <a:xfrm>
            <a:off x="0" y="0"/>
            <a:ext cx="11924258" cy="11309350"/>
          </a:xfrm>
          <a:prstGeom prst="rect">
            <a:avLst/>
          </a:prstGeom>
          <a:gradFill flip="none" rotWithShape="1">
            <a:gsLst>
              <a:gs pos="0">
                <a:schemeClr val="tx1">
                  <a:alpha val="34650"/>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3" name="Rubrik 1">
            <a:extLst>
              <a:ext uri="{FF2B5EF4-FFF2-40B4-BE49-F238E27FC236}">
                <a16:creationId xmlns:a16="http://schemas.microsoft.com/office/drawing/2014/main" id="{5A2AD45D-3CBE-7E24-0D04-955CF27A926A}"/>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24" name="Underrubrik 2">
            <a:extLst>
              <a:ext uri="{FF2B5EF4-FFF2-40B4-BE49-F238E27FC236}">
                <a16:creationId xmlns:a16="http://schemas.microsoft.com/office/drawing/2014/main" id="{3714B03F-50B6-E0F7-9AF4-BA382704BEFA}"/>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25" name="Grupp 24">
            <a:extLst>
              <a:ext uri="{FF2B5EF4-FFF2-40B4-BE49-F238E27FC236}">
                <a16:creationId xmlns:a16="http://schemas.microsoft.com/office/drawing/2014/main" id="{A5231550-3430-3FF1-4A7C-D7A9275B091D}"/>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6" name="Bild 25">
              <a:extLst>
                <a:ext uri="{FF2B5EF4-FFF2-40B4-BE49-F238E27FC236}">
                  <a16:creationId xmlns:a16="http://schemas.microsoft.com/office/drawing/2014/main" id="{BBB75C86-667E-18E3-B093-096D170A3413}"/>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27" name="Bild 26">
              <a:extLst>
                <a:ext uri="{FF2B5EF4-FFF2-40B4-BE49-F238E27FC236}">
                  <a16:creationId xmlns:a16="http://schemas.microsoft.com/office/drawing/2014/main" id="{480FDF88-C836-F382-41A8-3F3AD5DBAD52}"/>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6534157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rgbClr val="F4DEE6">
            <a:alpha val="50000"/>
          </a:srgbClr>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anchor="t">
            <a:noAutofit/>
          </a:bodyPr>
          <a:lstStyle>
            <a:lvl1pPr algn="l">
              <a:lnSpc>
                <a:spcPct val="75000"/>
              </a:lnSpc>
              <a:defRPr sz="10000" b="0" spc="-400" baseline="0">
                <a:solidFill>
                  <a:schemeClr val="accent1"/>
                </a:solidFill>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a:extLst>
              <a:ext uri="{96DAC541-7B7A-43D3-8B79-37D633B846F1}">
                <asvg:svgBlip xmlns:asvg="http://schemas.microsoft.com/office/drawing/2016/SVG/main" r:embed="rId2"/>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8974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rgbClr val="F4DEE6">
            <a:alpha val="50000"/>
          </a:srgbClr>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a:extLst>
              <a:ext uri="{96DAC541-7B7A-43D3-8B79-37D633B846F1}">
                <asvg:svgBlip xmlns:asvg="http://schemas.microsoft.com/office/drawing/2016/SVG/main" r:embed="rId2"/>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2026-06-01</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a:extLst>
              <a:ext uri="{96DAC541-7B7A-43D3-8B79-37D633B846F1}">
                <asvg:svgBlip xmlns:asvg="http://schemas.microsoft.com/office/drawing/2016/SVG/main" r:embed="rId3"/>
              </a:ext>
            </a:extLst>
          </a:blip>
          <a:srcRect l="-7337" t="48723" r="80369" b="24476"/>
          <a:stretch/>
        </p:blipFill>
        <p:spPr>
          <a:xfrm>
            <a:off x="14925596" y="0"/>
            <a:ext cx="5178504" cy="6330938"/>
          </a:xfrm>
          <a:prstGeom prst="rect">
            <a:avLst/>
          </a:prstGeom>
        </p:spPr>
      </p:pic>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a:extLst>
              <a:ext uri="{96DAC541-7B7A-43D3-8B79-37D633B846F1}">
                <asvg:svgBlip xmlns:asvg="http://schemas.microsoft.com/office/drawing/2016/SVG/main" r:embed="rId3"/>
              </a:ext>
            </a:extLst>
          </a:blip>
          <a:srcRect l="77628" t="-1566" r="-4596" b="83352"/>
          <a:stretch/>
        </p:blipFill>
        <p:spPr>
          <a:xfrm>
            <a:off x="-14479" y="7006840"/>
            <a:ext cx="5178504" cy="4302510"/>
          </a:xfrm>
          <a:prstGeom prst="rect">
            <a:avLst/>
          </a:prstGeom>
        </p:spPr>
      </p:pic>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accent1"/>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tx1"/>
                </a:solidFill>
              </a:defRPr>
            </a:lvl1pPr>
          </a:lstStyle>
          <a:p>
            <a:endParaRPr lang="sv-SE"/>
          </a:p>
        </p:txBody>
      </p:sp>
    </p:spTree>
    <p:extLst>
      <p:ext uri="{BB962C8B-B14F-4D97-AF65-F5344CB8AC3E}">
        <p14:creationId xmlns:p14="http://schemas.microsoft.com/office/powerpoint/2010/main" val="35160854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rgbClr val="F4DEE6">
            <a:alpha val="50000"/>
          </a:srgbClr>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accent1"/>
              </a:buClr>
              <a:buFont typeface="+mj-lt"/>
              <a:buAutoNum type="arabicPeriod"/>
              <a:defRPr lang="sv-SE" dirty="0">
                <a:solidFill>
                  <a:schemeClr val="tx1"/>
                </a:solidFill>
              </a:defRPr>
            </a:lvl1pPr>
            <a:lvl2pPr marL="1174950" indent="-742950">
              <a:buClr>
                <a:schemeClr val="accent1"/>
              </a:buClr>
              <a:buFont typeface="+mj-lt"/>
              <a:buAutoNum type="arabicPeriod"/>
              <a:defRPr lang="sv-SE" dirty="0">
                <a:solidFill>
                  <a:schemeClr val="tx1"/>
                </a:solidFill>
              </a:defRPr>
            </a:lvl2pPr>
            <a:lvl3pPr marL="1342350" indent="-514350">
              <a:buClr>
                <a:schemeClr val="accent1"/>
              </a:buClr>
              <a:buFont typeface="+mj-lt"/>
              <a:buAutoNum type="arabicPeriod"/>
              <a:defRPr lang="sv-SE" dirty="0">
                <a:solidFill>
                  <a:schemeClr val="tx1"/>
                </a:solidFill>
              </a:defRPr>
            </a:lvl3pPr>
            <a:lvl4pPr marL="1713150" indent="-514350">
              <a:buClr>
                <a:schemeClr val="accent1"/>
              </a:buClr>
              <a:buFont typeface="+mj-lt"/>
              <a:buAutoNum type="arabicPeriod"/>
              <a:defRPr lang="sv-SE" dirty="0">
                <a:solidFill>
                  <a:schemeClr val="tx1"/>
                </a:solidFill>
              </a:defRPr>
            </a:lvl4pPr>
            <a:lvl5pPr marL="1969200" indent="-457200">
              <a:buClr>
                <a:schemeClr val="accent1"/>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buClr>
                <a:schemeClr val="bg1"/>
              </a:buClr>
              <a:defRPr sz="7200" b="0">
                <a:solidFill>
                  <a:schemeClr val="accent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accent1"/>
              </a:buClr>
              <a:buFont typeface="+mj-lt"/>
              <a:buAutoNum type="arabicPeriod"/>
              <a:defRPr lang="sv-SE" dirty="0">
                <a:solidFill>
                  <a:schemeClr val="tx1"/>
                </a:solidFill>
              </a:defRPr>
            </a:lvl1pPr>
            <a:lvl2pPr marL="1174950" indent="-742950">
              <a:buClr>
                <a:schemeClr val="accent1"/>
              </a:buClr>
              <a:buFont typeface="+mj-lt"/>
              <a:buAutoNum type="arabicPeriod"/>
              <a:defRPr lang="sv-SE" dirty="0">
                <a:solidFill>
                  <a:schemeClr val="tx1"/>
                </a:solidFill>
              </a:defRPr>
            </a:lvl2pPr>
            <a:lvl3pPr marL="1342350" indent="-514350">
              <a:buClr>
                <a:schemeClr val="accent1"/>
              </a:buClr>
              <a:buFont typeface="+mj-lt"/>
              <a:buAutoNum type="arabicPeriod"/>
              <a:defRPr lang="sv-SE" dirty="0">
                <a:solidFill>
                  <a:schemeClr val="tx1"/>
                </a:solidFill>
              </a:defRPr>
            </a:lvl3pPr>
            <a:lvl4pPr marL="1713150" indent="-514350">
              <a:buClr>
                <a:schemeClr val="accent1"/>
              </a:buClr>
              <a:buFont typeface="+mj-lt"/>
              <a:buAutoNum type="arabicPeriod"/>
              <a:defRPr lang="sv-SE" dirty="0">
                <a:solidFill>
                  <a:schemeClr val="tx1"/>
                </a:solidFill>
              </a:defRPr>
            </a:lvl4pPr>
            <a:lvl5pPr marL="1969200" indent="-457200">
              <a:buClr>
                <a:schemeClr val="accent1"/>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tx1"/>
                </a:solidFill>
              </a:defRPr>
            </a:lvl1pPr>
          </a:lstStyle>
          <a:p>
            <a:fld id="{22A7701B-8AEB-47E6-B4CC-5A851E887FD1}" type="datetime1">
              <a:rPr lang="sv-SE" smtClean="0"/>
              <a:pPr/>
              <a:t>2026-06-01</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tx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a:extLst>
              <a:ext uri="{96DAC541-7B7A-43D3-8B79-37D633B846F1}">
                <asvg:svgBlip xmlns:asvg="http://schemas.microsoft.com/office/drawing/2016/SVG/main" r:embed="rId4"/>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31263971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Vinröd_ljus">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2026-06-01</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1"/>
              </a:buClr>
              <a:buFont typeface="Arial" panose="020B0604020202020204" pitchFamily="34" charset="0"/>
              <a:buChar char="•"/>
              <a:defRPr>
                <a:solidFill>
                  <a:schemeClr val="tx1"/>
                </a:solidFill>
              </a:defRPr>
            </a:lvl1pPr>
            <a:lvl2pPr marL="756000" indent="-324000">
              <a:buClr>
                <a:schemeClr val="accent1"/>
              </a:buClr>
              <a:buFont typeface="Arial" panose="020B0604020202020204" pitchFamily="34" charset="0"/>
              <a:buChar char="•"/>
              <a:defRPr>
                <a:solidFill>
                  <a:schemeClr val="tx1"/>
                </a:solidFill>
              </a:defRPr>
            </a:lvl2pPr>
            <a:lvl3pPr marL="1116000" indent="-288000">
              <a:buClr>
                <a:schemeClr val="accent1"/>
              </a:buClr>
              <a:buFont typeface="Arial" panose="020B0604020202020204" pitchFamily="34" charset="0"/>
              <a:buChar char="•"/>
              <a:defRPr>
                <a:solidFill>
                  <a:schemeClr val="tx1"/>
                </a:solidFill>
              </a:defRPr>
            </a:lvl3pPr>
            <a:lvl4pPr marL="1458000" indent="-259200">
              <a:buClr>
                <a:schemeClr val="accent1"/>
              </a:buClr>
              <a:buFont typeface="Arial" panose="020B0604020202020204" pitchFamily="34" charset="0"/>
              <a:buChar char="•"/>
              <a:defRPr>
                <a:solidFill>
                  <a:schemeClr val="tx1"/>
                </a:solidFill>
              </a:defRPr>
            </a:lvl4pPr>
            <a:lvl5pPr marL="1764000" indent="-252000">
              <a:buClr>
                <a:schemeClr val="accent1"/>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7754546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dirty="0">
                <a:solidFill>
                  <a:schemeClr val="tx1"/>
                </a:solidFill>
              </a:defRPr>
            </a:lvl1pPr>
            <a:lvl2pPr marL="756000" indent="-324000">
              <a:buClr>
                <a:schemeClr val="accent1"/>
              </a:buClr>
              <a:buFont typeface="Arial" panose="020B0604020202020204" pitchFamily="34" charset="0"/>
              <a:buChar char="•"/>
              <a:defRPr lang="sv-SE" dirty="0">
                <a:solidFill>
                  <a:schemeClr val="tx1"/>
                </a:solidFill>
              </a:defRPr>
            </a:lvl2pPr>
            <a:lvl3pPr marL="1116000" indent="-288000">
              <a:buClr>
                <a:schemeClr val="accent1"/>
              </a:buClr>
              <a:buFont typeface="Arial" panose="020B0604020202020204" pitchFamily="34" charset="0"/>
              <a:buChar char="•"/>
              <a:defRPr lang="sv-SE" dirty="0">
                <a:solidFill>
                  <a:schemeClr val="tx1"/>
                </a:solidFill>
              </a:defRPr>
            </a:lvl3pPr>
            <a:lvl4pPr marL="1458000" indent="-259200">
              <a:buClr>
                <a:schemeClr val="accent1"/>
              </a:buClr>
              <a:buFont typeface="Arial" panose="020B0604020202020204" pitchFamily="34" charset="0"/>
              <a:buChar char="•"/>
              <a:defRPr lang="sv-SE" dirty="0">
                <a:solidFill>
                  <a:schemeClr val="tx1"/>
                </a:solidFill>
              </a:defRPr>
            </a:lvl4pPr>
            <a:lvl5pPr marL="1764000" indent="-252000">
              <a:buClr>
                <a:schemeClr val="accent1"/>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2026-06-01</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7767234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tartsida_Bild(Vård)-Vinröd_mörk">
    <p:bg>
      <p:bgPr>
        <a:solidFill>
          <a:schemeClr val="accent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35DABA6-B890-B21A-8232-4AD4157CC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20104100" cy="11343307"/>
          </a:xfrm>
          <a:prstGeom prst="rect">
            <a:avLst/>
          </a:prstGeom>
        </p:spPr>
      </p:pic>
      <p:sp>
        <p:nvSpPr>
          <p:cNvPr id="5" name="Rektangel 4">
            <a:extLst>
              <a:ext uri="{FF2B5EF4-FFF2-40B4-BE49-F238E27FC236}">
                <a16:creationId xmlns:a16="http://schemas.microsoft.com/office/drawing/2014/main" id="{5E6A1E8C-06B6-FE84-5F23-A8DE83F11630}"/>
              </a:ext>
            </a:extLst>
          </p:cNvPr>
          <p:cNvSpPr/>
          <p:nvPr userDrawn="1"/>
        </p:nvSpPr>
        <p:spPr>
          <a:xfrm>
            <a:off x="-6350" y="0"/>
            <a:ext cx="11924258" cy="11343307"/>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1530685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2026-06-01</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759600"/>
            <a:ext cx="756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99400903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a:extLst>
              <a:ext uri="{96DAC541-7B7A-43D3-8B79-37D633B846F1}">
                <asvg:svgBlip xmlns:asvg="http://schemas.microsoft.com/office/drawing/2016/SVG/main" r:embed="rId2"/>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9600"/>
            <a:ext cx="86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2026-06-01</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9688601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a:noAutofit/>
          </a:bodyPr>
          <a:lstStyle>
            <a:lvl1pPr>
              <a:defRPr sz="7200" b="0">
                <a:solidFill>
                  <a:schemeClr val="accent1"/>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2026-06-01</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925937303"/>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2026-06-01</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2034702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1"/>
              </a:buClr>
              <a:buFont typeface="Arial" panose="020B0604020202020204" pitchFamily="34" charset="0"/>
              <a:buChar char="•"/>
              <a:defRPr lang="sv-SE" sz="4000" dirty="0">
                <a:solidFill>
                  <a:schemeClr val="tx1"/>
                </a:solidFill>
              </a:defRPr>
            </a:lvl1pPr>
            <a:lvl2pPr marL="756000" indent="-324000">
              <a:buClr>
                <a:schemeClr val="accent1"/>
              </a:buClr>
              <a:buFont typeface="Arial" panose="020B0604020202020204" pitchFamily="34" charset="0"/>
              <a:buChar char="•"/>
              <a:defRPr lang="sv-SE" sz="3600" dirty="0">
                <a:solidFill>
                  <a:schemeClr val="tx1"/>
                </a:solidFill>
              </a:defRPr>
            </a:lvl2pPr>
            <a:lvl3pPr marL="1116000" indent="-288000">
              <a:buClr>
                <a:schemeClr val="accent1"/>
              </a:buClr>
              <a:buFont typeface="Arial" panose="020B0604020202020204" pitchFamily="34" charset="0"/>
              <a:buChar char="•"/>
              <a:defRPr lang="sv-SE" sz="3200" dirty="0">
                <a:solidFill>
                  <a:schemeClr val="tx1"/>
                </a:solidFill>
              </a:defRPr>
            </a:lvl3pPr>
            <a:lvl4pPr marL="1458000" indent="-259200">
              <a:buClr>
                <a:schemeClr val="accent1"/>
              </a:buClr>
              <a:buFont typeface="Arial" panose="020B0604020202020204" pitchFamily="34" charset="0"/>
              <a:buChar char="•"/>
              <a:defRPr lang="sv-SE" sz="2800" dirty="0">
                <a:solidFill>
                  <a:schemeClr val="tx1"/>
                </a:solidFill>
              </a:defRPr>
            </a:lvl4pPr>
            <a:lvl5pPr marL="1764000" indent="-252000">
              <a:buClr>
                <a:schemeClr val="accent1"/>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a:noAutofit/>
          </a:bodyPr>
          <a:lstStyle>
            <a:lvl1pPr>
              <a:defRPr sz="7200" b="0">
                <a:solidFill>
                  <a:schemeClr val="accent1"/>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2026-06-01</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5769578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rgbClr val="F4DEE6">
            <a:alpha val="50000"/>
          </a:srgb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a:extLst>
              <a:ext uri="{96DAC541-7B7A-43D3-8B79-37D633B846F1}">
                <asvg:svgBlip xmlns:asvg="http://schemas.microsoft.com/office/drawing/2016/SVG/main" r:embed="rId2"/>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2026-06-01</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192204472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rgbClr val="F4DEE6">
            <a:alpha val="50000"/>
          </a:srgb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a:extLst>
              <a:ext uri="{96DAC541-7B7A-43D3-8B79-37D633B846F1}">
                <asvg:svgBlip xmlns:asvg="http://schemas.microsoft.com/office/drawing/2016/SVG/main" r:embed="rId2"/>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2026-06-01</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1"/>
              </a:buClr>
              <a:buNone/>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362612518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Vinröd_ljus">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2026-06-01</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1"/>
              </a:buClr>
              <a:buNone/>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328616531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rgbClr val="F4DEE6">
            <a:alpha val="50000"/>
          </a:srgb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a:extLst>
              <a:ext uri="{96DAC541-7B7A-43D3-8B79-37D633B846F1}">
                <asvg:svgBlip xmlns:asvg="http://schemas.microsoft.com/office/drawing/2016/SVG/main" r:embed="rId2"/>
              </a:ext>
            </a:extLst>
          </a:blip>
          <a:srcRect l="-31125" t="15557" r="26243" b="36566"/>
          <a:stretch/>
        </p:blipFill>
        <p:spPr>
          <a:xfrm>
            <a:off x="-35716" y="0"/>
            <a:ext cx="20139816" cy="11309350"/>
          </a:xfrm>
          <a:prstGeom prst="rect">
            <a:avLst/>
          </a:prstGeom>
        </p:spPr>
      </p:pic>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sp>
        <p:nvSpPr>
          <p:cNvPr id="3" name="Platshållare för innehåll 14">
            <a:extLst>
              <a:ext uri="{FF2B5EF4-FFF2-40B4-BE49-F238E27FC236}">
                <a16:creationId xmlns:a16="http://schemas.microsoft.com/office/drawing/2014/main" id="{CD130D5D-A6D0-3B8F-D78F-0D66842EA1EB}"/>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accent1">
              <a:alpha val="0"/>
            </a:schemeClr>
          </a:solidFill>
        </p:spPr>
        <p:txBody>
          <a:bodyPr wrap="square"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5" name="Platshållare för datum 3">
            <a:extLst>
              <a:ext uri="{FF2B5EF4-FFF2-40B4-BE49-F238E27FC236}">
                <a16:creationId xmlns:a16="http://schemas.microsoft.com/office/drawing/2014/main" id="{B3A71AB9-AAA7-E78A-F77A-D1A10EB26AB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2026-06-01</a:t>
            </a:fld>
            <a:endParaRPr lang="sv-SE"/>
          </a:p>
        </p:txBody>
      </p:sp>
      <p:sp>
        <p:nvSpPr>
          <p:cNvPr id="6" name="Platshållare för bildnummer 5">
            <a:extLst>
              <a:ext uri="{FF2B5EF4-FFF2-40B4-BE49-F238E27FC236}">
                <a16:creationId xmlns:a16="http://schemas.microsoft.com/office/drawing/2014/main" id="{DB22D6F3-33C1-5574-70A2-85ADD2CEF85F}"/>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7" name="Platshållare för sidfot 5">
            <a:extLst>
              <a:ext uri="{FF2B5EF4-FFF2-40B4-BE49-F238E27FC236}">
                <a16:creationId xmlns:a16="http://schemas.microsoft.com/office/drawing/2014/main" id="{A02E07FB-A8EC-6B08-D352-1681F3F6EF83}"/>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464706108"/>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ildmontage_1_med_tex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a:extLst>
              <a:ext uri="{96DAC541-7B7A-43D3-8B79-37D633B846F1}">
                <asvg:svgBlip xmlns:asvg="http://schemas.microsoft.com/office/drawing/2016/SVG/main" r:embed="rId2"/>
              </a:ext>
            </a:extLst>
          </a:blip>
          <a:srcRect l="-31125" t="15557" r="26243" b="36566"/>
          <a:stretch/>
        </p:blipFill>
        <p:spPr>
          <a:xfrm>
            <a:off x="-35716" y="0"/>
            <a:ext cx="20139816" cy="11309350"/>
          </a:xfrm>
          <a:prstGeom prst="rect">
            <a:avLst/>
          </a:prstGeom>
        </p:spPr>
      </p:pic>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accent1"/>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pic>
        <p:nvPicPr>
          <p:cNvPr id="3" name="Platshållare för bild 19">
            <a:extLst>
              <a:ext uri="{FF2B5EF4-FFF2-40B4-BE49-F238E27FC236}">
                <a16:creationId xmlns:a16="http://schemas.microsoft.com/office/drawing/2014/main" id="{A0274350-8D2F-EF0E-2CC3-C942CB765724}"/>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80000" y="180000"/>
            <a:ext cx="4716000" cy="3996000"/>
          </a:xfrm>
          <a:prstGeom prst="rect">
            <a:avLst/>
          </a:prstGeom>
        </p:spPr>
      </p:pic>
      <p:pic>
        <p:nvPicPr>
          <p:cNvPr id="5" name="Platshållare för bild 13">
            <a:extLst>
              <a:ext uri="{FF2B5EF4-FFF2-40B4-BE49-F238E27FC236}">
                <a16:creationId xmlns:a16="http://schemas.microsoft.com/office/drawing/2014/main" id="{9F012126-928D-82F4-7FE1-7F5A70DA3501}"/>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80000" y="4359600"/>
            <a:ext cx="4716000" cy="6769750"/>
          </a:xfrm>
          <a:prstGeom prst="rect">
            <a:avLst/>
          </a:prstGeom>
          <a:solidFill>
            <a:schemeClr val="bg1"/>
          </a:solidFill>
        </p:spPr>
      </p:pic>
      <p:pic>
        <p:nvPicPr>
          <p:cNvPr id="9" name="Platshållare för bild 15">
            <a:extLst>
              <a:ext uri="{FF2B5EF4-FFF2-40B4-BE49-F238E27FC236}">
                <a16:creationId xmlns:a16="http://schemas.microsoft.com/office/drawing/2014/main" id="{85DBB31E-B63B-AF6E-6A35-901FDB29FB1D}"/>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076000" y="180000"/>
            <a:ext cx="4046400" cy="6552000"/>
          </a:xfrm>
          <a:prstGeom prst="rect">
            <a:avLst/>
          </a:prstGeom>
          <a:solidFill>
            <a:schemeClr val="bg1"/>
          </a:solidFill>
        </p:spPr>
      </p:pic>
      <p:pic>
        <p:nvPicPr>
          <p:cNvPr id="10" name="Platshållare för bild 21">
            <a:extLst>
              <a:ext uri="{FF2B5EF4-FFF2-40B4-BE49-F238E27FC236}">
                <a16:creationId xmlns:a16="http://schemas.microsoft.com/office/drawing/2014/main" id="{DA9D1865-A9AE-2006-5E7E-B52845261EC5}"/>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9304100" y="180000"/>
            <a:ext cx="10620000" cy="5662800"/>
          </a:xfrm>
          <a:prstGeom prst="rect">
            <a:avLst/>
          </a:prstGeom>
          <a:solidFill>
            <a:schemeClr val="bg1"/>
          </a:solidFill>
        </p:spPr>
      </p:pic>
      <p:pic>
        <p:nvPicPr>
          <p:cNvPr id="11" name="Platshållare för bild 27">
            <a:extLst>
              <a:ext uri="{FF2B5EF4-FFF2-40B4-BE49-F238E27FC236}">
                <a16:creationId xmlns:a16="http://schemas.microsoft.com/office/drawing/2014/main" id="{15B3C348-F649-6CC5-28FC-F3D1D17B417F}"/>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2" name="Platshållare för bild 31">
            <a:extLst>
              <a:ext uri="{FF2B5EF4-FFF2-40B4-BE49-F238E27FC236}">
                <a16:creationId xmlns:a16="http://schemas.microsoft.com/office/drawing/2014/main" id="{F68D6069-E644-9AA4-73AB-3279BAFB65B0}"/>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5076000" y="6913750"/>
            <a:ext cx="4046400" cy="4215600"/>
          </a:xfrm>
          <a:prstGeom prst="rect">
            <a:avLst/>
          </a:prstGeom>
          <a:solidFill>
            <a:schemeClr val="bg1"/>
          </a:solidFill>
        </p:spPr>
      </p:pic>
    </p:spTree>
    <p:extLst>
      <p:ext uri="{BB962C8B-B14F-4D97-AF65-F5344CB8AC3E}">
        <p14:creationId xmlns:p14="http://schemas.microsoft.com/office/powerpoint/2010/main" val="457513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rtsida_Bild(Kultur)-Vinröd_mörk">
    <p:bg>
      <p:bgPr>
        <a:solidFill>
          <a:schemeClr val="accent1"/>
        </a:solidFill>
        <a:effectLst/>
      </p:bgPr>
    </p:bg>
    <p:spTree>
      <p:nvGrpSpPr>
        <p:cNvPr id="1" name=""/>
        <p:cNvGrpSpPr/>
        <p:nvPr/>
      </p:nvGrpSpPr>
      <p:grpSpPr>
        <a:xfrm>
          <a:off x="0" y="0"/>
          <a:ext cx="0" cy="0"/>
          <a:chOff x="0" y="0"/>
          <a:chExt cx="0" cy="0"/>
        </a:xfrm>
      </p:grpSpPr>
      <p:pic>
        <p:nvPicPr>
          <p:cNvPr id="21" name="Platshållare för bild 6">
            <a:extLst>
              <a:ext uri="{FF2B5EF4-FFF2-40B4-BE49-F238E27FC236}">
                <a16:creationId xmlns:a16="http://schemas.microsoft.com/office/drawing/2014/main" id="{97523C05-9FEA-71B0-C6A5-0A55A7F023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2" name="Rektangel 21">
            <a:extLst>
              <a:ext uri="{FF2B5EF4-FFF2-40B4-BE49-F238E27FC236}">
                <a16:creationId xmlns:a16="http://schemas.microsoft.com/office/drawing/2014/main" id="{F2755CD6-1F95-27D4-A143-7970D17E1DB9}"/>
              </a:ext>
            </a:extLst>
          </p:cNvPr>
          <p:cNvSpPr/>
          <p:nvPr userDrawn="1"/>
        </p:nvSpPr>
        <p:spPr>
          <a:xfrm>
            <a:off x="0" y="0"/>
            <a:ext cx="11924258" cy="11309350"/>
          </a:xfrm>
          <a:prstGeom prst="rect">
            <a:avLst/>
          </a:prstGeom>
          <a:gradFill flip="none" rotWithShape="1">
            <a:gsLst>
              <a:gs pos="0">
                <a:schemeClr val="tx1">
                  <a:alpha val="34650"/>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3" name="Rubrik 1">
            <a:extLst>
              <a:ext uri="{FF2B5EF4-FFF2-40B4-BE49-F238E27FC236}">
                <a16:creationId xmlns:a16="http://schemas.microsoft.com/office/drawing/2014/main" id="{5A2AD45D-3CBE-7E24-0D04-955CF27A926A}"/>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24" name="Underrubrik 2">
            <a:extLst>
              <a:ext uri="{FF2B5EF4-FFF2-40B4-BE49-F238E27FC236}">
                <a16:creationId xmlns:a16="http://schemas.microsoft.com/office/drawing/2014/main" id="{3714B03F-50B6-E0F7-9AF4-BA382704BEFA}"/>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25" name="Grupp 24">
            <a:extLst>
              <a:ext uri="{FF2B5EF4-FFF2-40B4-BE49-F238E27FC236}">
                <a16:creationId xmlns:a16="http://schemas.microsoft.com/office/drawing/2014/main" id="{A5231550-3430-3FF1-4A7C-D7A9275B091D}"/>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6" name="Bild 25">
              <a:extLst>
                <a:ext uri="{FF2B5EF4-FFF2-40B4-BE49-F238E27FC236}">
                  <a16:creationId xmlns:a16="http://schemas.microsoft.com/office/drawing/2014/main" id="{BBB75C86-667E-18E3-B093-096D170A3413}"/>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27" name="Bild 26">
              <a:extLst>
                <a:ext uri="{FF2B5EF4-FFF2-40B4-BE49-F238E27FC236}">
                  <a16:creationId xmlns:a16="http://schemas.microsoft.com/office/drawing/2014/main" id="{480FDF88-C836-F382-41A8-3F3AD5DBAD52}"/>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7581032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ildmontage_2_med_tex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7CEA4433-F494-E53F-5852-0D7935106D33}"/>
              </a:ext>
            </a:extLst>
          </p:cNvPr>
          <p:cNvPicPr>
            <a:picLocks noChangeAspect="1"/>
          </p:cNvPicPr>
          <p:nvPr userDrawn="1"/>
        </p:nvPicPr>
        <p:blipFill>
          <a:blip>
            <a:extLst>
              <a:ext uri="{96DAC541-7B7A-43D3-8B79-37D633B846F1}">
                <asvg:svgBlip xmlns:asvg="http://schemas.microsoft.com/office/drawing/2016/SVG/main" r:embed="rId2"/>
              </a:ext>
            </a:extLst>
          </a:blip>
          <a:srcRect l="-31125" t="15557" r="26243" b="36566"/>
          <a:stretch/>
        </p:blipFill>
        <p:spPr>
          <a:xfrm>
            <a:off x="116684" y="152400"/>
            <a:ext cx="20139816" cy="1130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Grp="1" noRot="1" noChangeAspect="1" noMove="1" noResize="1" noEditPoints="1" noAdjustHandles="1" noChangeArrowheads="1" noChangeShapeType="1" noCrop="1"/>
          </p:cNvPicPr>
          <p:nvPr userDrawn="1"/>
        </p:nvPicPr>
        <p:blipFill>
          <a:blip>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accent1"/>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pic>
        <p:nvPicPr>
          <p:cNvPr id="8" name="Platshållare för bild 18">
            <a:extLst>
              <a:ext uri="{FF2B5EF4-FFF2-40B4-BE49-F238E27FC236}">
                <a16:creationId xmlns:a16="http://schemas.microsoft.com/office/drawing/2014/main" id="{8E5EE331-AB17-FEEC-08C5-668F67B7676F}"/>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80000" y="180000"/>
            <a:ext cx="4716000" cy="4934635"/>
          </a:xfrm>
          <a:prstGeom prst="rect">
            <a:avLst/>
          </a:prstGeom>
        </p:spPr>
      </p:pic>
      <p:pic>
        <p:nvPicPr>
          <p:cNvPr id="9" name="Platshållare för bild 10">
            <a:extLst>
              <a:ext uri="{FF2B5EF4-FFF2-40B4-BE49-F238E27FC236}">
                <a16:creationId xmlns:a16="http://schemas.microsoft.com/office/drawing/2014/main" id="{E17D82F0-99DE-8779-D57A-27223C266DA2}"/>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076000" y="180000"/>
            <a:ext cx="7456562" cy="10944430"/>
          </a:xfrm>
          <a:prstGeom prst="rect">
            <a:avLst/>
          </a:prstGeom>
        </p:spPr>
      </p:pic>
      <p:pic>
        <p:nvPicPr>
          <p:cNvPr id="10" name="Platshållare för bild 16">
            <a:extLst>
              <a:ext uri="{FF2B5EF4-FFF2-40B4-BE49-F238E27FC236}">
                <a16:creationId xmlns:a16="http://schemas.microsoft.com/office/drawing/2014/main" id="{45786C1E-6C66-3B26-67CB-C65DF872A383}"/>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5294635"/>
            <a:ext cx="4716000" cy="5834715"/>
          </a:xfrm>
          <a:prstGeom prst="rect">
            <a:avLst/>
          </a:prstGeom>
        </p:spPr>
      </p:pic>
      <p:pic>
        <p:nvPicPr>
          <p:cNvPr id="11" name="Platshållare för bild 12">
            <a:extLst>
              <a:ext uri="{FF2B5EF4-FFF2-40B4-BE49-F238E27FC236}">
                <a16:creationId xmlns:a16="http://schemas.microsoft.com/office/drawing/2014/main" id="{2C961CFD-51B4-B3BA-298F-A1867002D08D}"/>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6414100" y="180000"/>
            <a:ext cx="3510000" cy="3602467"/>
          </a:xfrm>
          <a:prstGeom prst="rect">
            <a:avLst/>
          </a:prstGeom>
          <a:solidFill>
            <a:schemeClr val="bg1"/>
          </a:solidFill>
        </p:spPr>
      </p:pic>
      <p:pic>
        <p:nvPicPr>
          <p:cNvPr id="12" name="Platshållare för bild 14">
            <a:extLst>
              <a:ext uri="{FF2B5EF4-FFF2-40B4-BE49-F238E27FC236}">
                <a16:creationId xmlns:a16="http://schemas.microsoft.com/office/drawing/2014/main" id="{F377875A-6503-ABE1-C74F-3C20B1B38847}"/>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12712562" y="3962467"/>
            <a:ext cx="7211538" cy="7161963"/>
          </a:xfrm>
          <a:prstGeom prst="rect">
            <a:avLst/>
          </a:prstGeom>
        </p:spPr>
      </p:pic>
      <p:grpSp>
        <p:nvGrpSpPr>
          <p:cNvPr id="13" name="Grupp 12">
            <a:extLst>
              <a:ext uri="{FF2B5EF4-FFF2-40B4-BE49-F238E27FC236}">
                <a16:creationId xmlns:a16="http://schemas.microsoft.com/office/drawing/2014/main" id="{A59FA962-690A-A30F-7B53-BF999A9785C2}"/>
              </a:ext>
            </a:extLst>
          </p:cNvPr>
          <p:cNvGrpSpPr/>
          <p:nvPr userDrawn="1"/>
        </p:nvGrpSpPr>
        <p:grpSpPr>
          <a:xfrm>
            <a:off x="17756906" y="8967243"/>
            <a:ext cx="1800000" cy="1800000"/>
            <a:chOff x="17958809" y="9070148"/>
            <a:chExt cx="2052001" cy="2052001"/>
          </a:xfrm>
          <a:effectLst>
            <a:outerShdw blurRad="1270000" sx="59064" sy="59064" algn="ctr" rotWithShape="0">
              <a:prstClr val="black">
                <a:alpha val="25000"/>
              </a:prstClr>
            </a:outerShdw>
          </a:effectLst>
        </p:grpSpPr>
        <p:pic>
          <p:nvPicPr>
            <p:cNvPr id="14" name="Bild 13">
              <a:extLst>
                <a:ext uri="{FF2B5EF4-FFF2-40B4-BE49-F238E27FC236}">
                  <a16:creationId xmlns:a16="http://schemas.microsoft.com/office/drawing/2014/main" id="{27EDDC18-AC91-6BBF-EEA7-9266D9A46231}"/>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51A947BE-A2CD-4215-4574-0F3DA228345D}"/>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8571688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ildmontage_3_med_text-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0B7DA584-80E9-B4B8-B597-74072A14F228}"/>
              </a:ext>
            </a:extLst>
          </p:cNvPr>
          <p:cNvPicPr>
            <a:picLocks noChangeAspect="1"/>
          </p:cNvPicPr>
          <p:nvPr userDrawn="1"/>
        </p:nvPicPr>
        <p:blipFill>
          <a:blip>
            <a:extLst>
              <a:ext uri="{96DAC541-7B7A-43D3-8B79-37D633B846F1}">
                <asvg:svgBlip xmlns:asvg="http://schemas.microsoft.com/office/drawing/2016/SVG/main" r:embed="rId2"/>
              </a:ext>
            </a:extLst>
          </a:blip>
          <a:srcRect l="-31125" t="15557" r="26243" b="36566"/>
          <a:stretch/>
        </p:blipFill>
        <p:spPr>
          <a:xfrm>
            <a:off x="0" y="0"/>
            <a:ext cx="20139816" cy="11309350"/>
          </a:xfrm>
          <a:prstGeom prst="rect">
            <a:avLst/>
          </a:prstGeom>
        </p:spPr>
      </p:pic>
      <p:pic>
        <p:nvPicPr>
          <p:cNvPr id="14" name="Bild 13">
            <a:extLst>
              <a:ext uri="{FF2B5EF4-FFF2-40B4-BE49-F238E27FC236}">
                <a16:creationId xmlns:a16="http://schemas.microsoft.com/office/drawing/2014/main" id="{45D51169-EAA8-AA76-6DF2-0A0ADF0AEE84}"/>
              </a:ext>
            </a:extLst>
          </p:cNvPr>
          <p:cNvPicPr/>
          <p:nvPr userDrawn="1"/>
        </p:nvPicPr>
        <p:blipFill>
          <a:blip>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pic>
        <p:nvPicPr>
          <p:cNvPr id="6" name="Platshållare för bild 11">
            <a:extLst>
              <a:ext uri="{FF2B5EF4-FFF2-40B4-BE49-F238E27FC236}">
                <a16:creationId xmlns:a16="http://schemas.microsoft.com/office/drawing/2014/main" id="{25DB1459-E399-C22C-F535-C6D8CBB7617D}"/>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80000" y="180000"/>
            <a:ext cx="4716000" cy="7814955"/>
          </a:xfrm>
          <a:prstGeom prst="rect">
            <a:avLst/>
          </a:prstGeom>
        </p:spPr>
      </p:pic>
      <p:pic>
        <p:nvPicPr>
          <p:cNvPr id="7" name="Platshållare för bild 13">
            <a:extLst>
              <a:ext uri="{FF2B5EF4-FFF2-40B4-BE49-F238E27FC236}">
                <a16:creationId xmlns:a16="http://schemas.microsoft.com/office/drawing/2014/main" id="{B35CC5C6-7C8C-292C-EDB4-277F3607034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5076000" y="180000"/>
            <a:ext cx="9538100" cy="6552000"/>
          </a:xfrm>
          <a:prstGeom prst="rect">
            <a:avLst/>
          </a:prstGeom>
        </p:spPr>
      </p:pic>
      <p:pic>
        <p:nvPicPr>
          <p:cNvPr id="8" name="Platshållare för bild 17">
            <a:extLst>
              <a:ext uri="{FF2B5EF4-FFF2-40B4-BE49-F238E27FC236}">
                <a16:creationId xmlns:a16="http://schemas.microsoft.com/office/drawing/2014/main" id="{310E3AD1-0CA3-4FD4-3C0D-41075B533BE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4794100" y="180000"/>
            <a:ext cx="5130000" cy="5662800"/>
          </a:xfrm>
          <a:prstGeom prst="rect">
            <a:avLst/>
          </a:prstGeom>
          <a:solidFill>
            <a:schemeClr val="bg1"/>
          </a:solidFill>
        </p:spPr>
      </p:pic>
      <p:pic>
        <p:nvPicPr>
          <p:cNvPr id="9" name="Platshållare för bild 15">
            <a:extLst>
              <a:ext uri="{FF2B5EF4-FFF2-40B4-BE49-F238E27FC236}">
                <a16:creationId xmlns:a16="http://schemas.microsoft.com/office/drawing/2014/main" id="{3C3820B6-0D0C-3EF6-87DA-CFB5561A47A5}"/>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304100" y="6913750"/>
            <a:ext cx="5310000" cy="4215600"/>
          </a:xfrm>
          <a:prstGeom prst="rect">
            <a:avLst/>
          </a:prstGeom>
          <a:solidFill>
            <a:schemeClr val="bg1"/>
          </a:solidFill>
        </p:spPr>
      </p:pic>
      <p:pic>
        <p:nvPicPr>
          <p:cNvPr id="10" name="Platshållare för bild 19">
            <a:extLst>
              <a:ext uri="{FF2B5EF4-FFF2-40B4-BE49-F238E27FC236}">
                <a16:creationId xmlns:a16="http://schemas.microsoft.com/office/drawing/2014/main" id="{86EFEDA4-1FC5-FF15-2073-E82E6AA68862}"/>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1" name="Platshållare för bild 27">
            <a:extLst>
              <a:ext uri="{FF2B5EF4-FFF2-40B4-BE49-F238E27FC236}">
                <a16:creationId xmlns:a16="http://schemas.microsoft.com/office/drawing/2014/main" id="{3AFA1D3A-5DB6-E682-0A7F-1D263CC311EB}"/>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80000" y="8174955"/>
            <a:ext cx="4716000" cy="2954395"/>
          </a:xfrm>
          <a:prstGeom prst="rect">
            <a:avLst/>
          </a:prstGeom>
        </p:spPr>
      </p:pic>
      <p:sp>
        <p:nvSpPr>
          <p:cNvPr id="12" name="Rubrik 1">
            <a:extLst>
              <a:ext uri="{FF2B5EF4-FFF2-40B4-BE49-F238E27FC236}">
                <a16:creationId xmlns:a16="http://schemas.microsoft.com/office/drawing/2014/main" id="{7FF95710-5EB0-71DB-1035-80836C2A49D1}"/>
              </a:ext>
            </a:extLst>
          </p:cNvPr>
          <p:cNvSpPr>
            <a:spLocks noGrp="1"/>
          </p:cNvSpPr>
          <p:nvPr>
            <p:ph type="ctrTitle" hasCustomPrompt="1"/>
          </p:nvPr>
        </p:nvSpPr>
        <p:spPr>
          <a:xfrm>
            <a:off x="5310001" y="7382867"/>
            <a:ext cx="3509500" cy="936105"/>
          </a:xfrm>
        </p:spPr>
        <p:txBody>
          <a:bodyPr anchor="t">
            <a:noAutofit/>
          </a:bodyPr>
          <a:lstStyle>
            <a:lvl1pPr algn="ctr">
              <a:lnSpc>
                <a:spcPct val="75000"/>
              </a:lnSpc>
              <a:defRPr sz="10000" b="0" spc="-400" baseline="0">
                <a:solidFill>
                  <a:schemeClr val="accent1"/>
                </a:solidFill>
                <a:latin typeface="+mj-lt"/>
              </a:defRPr>
            </a:lvl1pPr>
          </a:lstStyle>
          <a:p>
            <a:r>
              <a:rPr lang="sv-SE"/>
              <a:t>98%</a:t>
            </a:r>
          </a:p>
        </p:txBody>
      </p:sp>
      <p:sp>
        <p:nvSpPr>
          <p:cNvPr id="13" name="Platshållare för text 4">
            <a:extLst>
              <a:ext uri="{FF2B5EF4-FFF2-40B4-BE49-F238E27FC236}">
                <a16:creationId xmlns:a16="http://schemas.microsoft.com/office/drawing/2014/main" id="{600EFAFC-BE92-47F5-EADA-97C416EE1975}"/>
              </a:ext>
            </a:extLst>
          </p:cNvPr>
          <p:cNvSpPr>
            <a:spLocks noGrp="1"/>
          </p:cNvSpPr>
          <p:nvPr>
            <p:ph type="body" sz="quarter" idx="15" hasCustomPrompt="1"/>
          </p:nvPr>
        </p:nvSpPr>
        <p:spPr>
          <a:xfrm>
            <a:off x="5310000" y="8318972"/>
            <a:ext cx="3530672" cy="2396633"/>
          </a:xfrm>
        </p:spPr>
        <p:txBody>
          <a:bodyPr anchor="t"/>
          <a:lstStyle>
            <a:lvl1pPr marL="0" indent="0" algn="ctr">
              <a:buNone/>
              <a:defRPr sz="44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spTree>
    <p:extLst>
      <p:ext uri="{BB962C8B-B14F-4D97-AF65-F5344CB8AC3E}">
        <p14:creationId xmlns:p14="http://schemas.microsoft.com/office/powerpoint/2010/main" val="12995805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ildmontage_4-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 name="Bild 4">
            <a:extLst>
              <a:ext uri="{FF2B5EF4-FFF2-40B4-BE49-F238E27FC236}">
                <a16:creationId xmlns:a16="http://schemas.microsoft.com/office/drawing/2014/main" id="{74A0C3EF-CD6C-C917-67C6-FB2731497703}"/>
              </a:ext>
            </a:extLst>
          </p:cNvPr>
          <p:cNvPicPr>
            <a:picLocks noChangeAspect="1"/>
          </p:cNvPicPr>
          <p:nvPr userDrawn="1"/>
        </p:nvPicPr>
        <p:blipFill>
          <a:blip>
            <a:extLst>
              <a:ext uri="{96DAC541-7B7A-43D3-8B79-37D633B846F1}">
                <asvg:svgBlip xmlns:asvg="http://schemas.microsoft.com/office/drawing/2016/SVG/main" r:embed="rId2"/>
              </a:ext>
            </a:extLst>
          </a:blip>
          <a:srcRect l="-31125" t="15557" r="26243" b="36566"/>
          <a:stretch/>
        </p:blipFill>
        <p:spPr>
          <a:xfrm>
            <a:off x="23799" y="0"/>
            <a:ext cx="20139816" cy="11309350"/>
          </a:xfrm>
          <a:prstGeom prst="rect">
            <a:avLst/>
          </a:prstGeom>
        </p:spPr>
      </p:pic>
      <p:pic>
        <p:nvPicPr>
          <p:cNvPr id="2" name="Platshållare för bild 45" descr="En bild som visar person, Människoansikte, inomhus, klädsel&#10;&#10;AI-genererat innehåll kan vara felaktigt.">
            <a:extLst>
              <a:ext uri="{FF2B5EF4-FFF2-40B4-BE49-F238E27FC236}">
                <a16:creationId xmlns:a16="http://schemas.microsoft.com/office/drawing/2014/main" id="{F1C1803F-DCE0-1160-6336-05899F754C1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49" descr="En bild som visar person, inomhus, klädsel, Människoansikte&#10;&#10;AI-genererat innehåll kan vara felaktigt.">
            <a:extLst>
              <a:ext uri="{FF2B5EF4-FFF2-40B4-BE49-F238E27FC236}">
                <a16:creationId xmlns:a16="http://schemas.microsoft.com/office/drawing/2014/main" id="{597A1890-60B6-EBBC-8CD2-E7C0D29C99B5}"/>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13487300" y="180000"/>
            <a:ext cx="6436800" cy="10949350"/>
          </a:xfrm>
          <a:prstGeom prst="rect">
            <a:avLst/>
          </a:prstGeom>
        </p:spPr>
      </p:pic>
      <p:pic>
        <p:nvPicPr>
          <p:cNvPr id="4" name="Platshållare för bild 47" descr="En bild som visar person, Människoansikte, klädsel, inomhus&#10;&#10;AI-genererat innehåll kan vara felaktigt.">
            <a:extLst>
              <a:ext uri="{FF2B5EF4-FFF2-40B4-BE49-F238E27FC236}">
                <a16:creationId xmlns:a16="http://schemas.microsoft.com/office/drawing/2014/main" id="{D323FB9C-4144-D389-F727-4352AE6FB78B}"/>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6833650" y="180000"/>
            <a:ext cx="6436800" cy="1094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5486437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ildmontage_5-Vinröd_ljus">
    <p:bg>
      <p:bgPr>
        <a:solidFill>
          <a:srgbClr val="F4DEE6">
            <a:alpha val="50000"/>
          </a:srgbClr>
        </a:solidFill>
        <a:effectLst/>
      </p:bgPr>
    </p:bg>
    <p:spTree>
      <p:nvGrpSpPr>
        <p:cNvPr id="1" name=""/>
        <p:cNvGrpSpPr/>
        <p:nvPr/>
      </p:nvGrpSpPr>
      <p:grpSpPr>
        <a:xfrm>
          <a:off x="0" y="0"/>
          <a:ext cx="0" cy="0"/>
          <a:chOff x="0" y="0"/>
          <a:chExt cx="0" cy="0"/>
        </a:xfrm>
      </p:grpSpPr>
      <p:pic>
        <p:nvPicPr>
          <p:cNvPr id="2" name="Platshållare för bild 45">
            <a:extLst>
              <a:ext uri="{FF2B5EF4-FFF2-40B4-BE49-F238E27FC236}">
                <a16:creationId xmlns:a16="http://schemas.microsoft.com/office/drawing/2014/main" id="{2A1EAE1D-D442-4285-FD12-0C877C5508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24" descr="En bild som visar Människoansikte, person, klädsel, leende&#10;&#10;AI-genererat innehåll kan vara felaktigt.">
            <a:extLst>
              <a:ext uri="{FF2B5EF4-FFF2-40B4-BE49-F238E27FC236}">
                <a16:creationId xmlns:a16="http://schemas.microsoft.com/office/drawing/2014/main" id="{D8C3F761-3781-C42F-193A-8CE3DBA462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33650" y="180000"/>
            <a:ext cx="6436800" cy="10949350"/>
          </a:xfrm>
          <a:prstGeom prst="rect">
            <a:avLst/>
          </a:prstGeom>
        </p:spPr>
      </p:pic>
      <p:pic>
        <p:nvPicPr>
          <p:cNvPr id="4" name="Platshållare för bild 22" descr="En bild som visar klädsel, person, Människoansikte, inomhus&#10;&#10;AI-genererat innehåll kan vara felaktigt.">
            <a:extLst>
              <a:ext uri="{FF2B5EF4-FFF2-40B4-BE49-F238E27FC236}">
                <a16:creationId xmlns:a16="http://schemas.microsoft.com/office/drawing/2014/main" id="{E157707D-6750-4D5E-3E6F-A9B9BBB2649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3487300" y="180000"/>
            <a:ext cx="6436800" cy="1094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3802232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ildmontage_6-Vinröd_ljus">
    <p:bg>
      <p:bgPr>
        <a:solidFill>
          <a:srgbClr val="F4DEE6">
            <a:alpha val="50000"/>
          </a:srgb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a:extLst>
              <a:ext uri="{96DAC541-7B7A-43D3-8B79-37D633B846F1}">
                <asvg:svgBlip xmlns:asvg="http://schemas.microsoft.com/office/drawing/2016/SVG/main" r:embed="rId2"/>
              </a:ext>
            </a:extLst>
          </a:blip>
          <a:srcRect l="-31125" t="15557" r="26243" b="36566"/>
          <a:stretch/>
        </p:blipFill>
        <p:spPr>
          <a:xfrm>
            <a:off x="-35716" y="0"/>
            <a:ext cx="20139816" cy="11309350"/>
          </a:xfrm>
          <a:prstGeom prst="rect">
            <a:avLst/>
          </a:prstGeom>
        </p:spPr>
      </p:pic>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pic>
        <p:nvPicPr>
          <p:cNvPr id="2" name="Platshållare för bild 14" descr="En bild som visar landskap, utomhus, skogsmark, gräs&#10;&#10;AI-genererat innehåll kan vara felaktigt.">
            <a:extLst>
              <a:ext uri="{FF2B5EF4-FFF2-40B4-BE49-F238E27FC236}">
                <a16:creationId xmlns:a16="http://schemas.microsoft.com/office/drawing/2014/main" id="{01604C75-8FB2-C49F-459F-FC048AADC70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180000" y="180000"/>
            <a:ext cx="6436800" cy="10949350"/>
          </a:xfrm>
          <a:prstGeom prst="rect">
            <a:avLst/>
          </a:prstGeom>
        </p:spPr>
      </p:pic>
      <p:pic>
        <p:nvPicPr>
          <p:cNvPr id="3" name="Platshållare för bild 12">
            <a:extLst>
              <a:ext uri="{FF2B5EF4-FFF2-40B4-BE49-F238E27FC236}">
                <a16:creationId xmlns:a16="http://schemas.microsoft.com/office/drawing/2014/main" id="{E48CEAB0-4A38-0F04-D93C-E59D1964FCA1}"/>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6833652" y="180000"/>
            <a:ext cx="13090449" cy="10949350"/>
          </a:xfrm>
          <a:prstGeom prst="rect">
            <a:avLst/>
          </a:prstGeom>
        </p:spPr>
      </p:pic>
      <p:grpSp>
        <p:nvGrpSpPr>
          <p:cNvPr id="5" name="Grupp 4">
            <a:extLst>
              <a:ext uri="{FF2B5EF4-FFF2-40B4-BE49-F238E27FC236}">
                <a16:creationId xmlns:a16="http://schemas.microsoft.com/office/drawing/2014/main" id="{736BE387-CF9D-AA2B-B9C6-A4D1DEC1A202}"/>
              </a:ext>
            </a:extLst>
          </p:cNvPr>
          <p:cNvGrpSpPr/>
          <p:nvPr userDrawn="1"/>
        </p:nvGrpSpPr>
        <p:grpSpPr>
          <a:xfrm>
            <a:off x="17757106" y="89672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9AF85ED4-A15C-3B0A-08FD-6CF3A64EDD1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8259DB1C-B391-1972-93FB-8C253B77DC6A}"/>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3477313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chemeClr val="accent3"/>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a:extLst>
              <a:ext uri="{96DAC541-7B7A-43D3-8B79-37D633B846F1}">
                <asvg:svgBlip xmlns:asvg="http://schemas.microsoft.com/office/drawing/2016/SVG/main" r:embed="rId2"/>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2"/>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pic>
        <p:nvPicPr>
          <p:cNvPr id="4" name="Bild 3">
            <a:extLst>
              <a:ext uri="{FF2B5EF4-FFF2-40B4-BE49-F238E27FC236}">
                <a16:creationId xmlns:a16="http://schemas.microsoft.com/office/drawing/2014/main" id="{CD5ED3C4-0BE5-7CD7-24AB-E690E890CC98}"/>
              </a:ext>
            </a:extLst>
          </p:cNvPr>
          <p:cNvPicPr>
            <a:picLocks noChangeAspect="1"/>
          </p:cNvPicPr>
          <p:nvPr userDrawn="1"/>
        </p:nvPicPr>
        <p:blipFill>
          <a:blip>
            <a:extLst>
              <a:ext uri="{96DAC541-7B7A-43D3-8B79-37D633B846F1}">
                <asvg:svgBlip xmlns:asvg="http://schemas.microsoft.com/office/drawing/2016/SVG/main" r:embed="rId5"/>
              </a:ext>
            </a:extLst>
          </a:blip>
          <a:srcRect l="-5231" t="28360" r="55508" b="23764"/>
          <a:stretch/>
        </p:blipFill>
        <p:spPr>
          <a:xfrm>
            <a:off x="10556106" y="-1"/>
            <a:ext cx="9547994" cy="11309351"/>
          </a:xfrm>
          <a:prstGeom prst="rect">
            <a:avLst/>
          </a:prstGeom>
        </p:spPr>
      </p:pic>
    </p:spTree>
    <p:extLst>
      <p:ext uri="{BB962C8B-B14F-4D97-AF65-F5344CB8AC3E}">
        <p14:creationId xmlns:p14="http://schemas.microsoft.com/office/powerpoint/2010/main" val="428318147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Startsida_Bild(Natur)-Turkos_mörk">
    <p:bg>
      <p:bgPr>
        <a:solidFill>
          <a:schemeClr val="bg1"/>
        </a:solidFill>
        <a:effectLst/>
      </p:bgPr>
    </p:bg>
    <p:spTree>
      <p:nvGrpSpPr>
        <p:cNvPr id="1" name=""/>
        <p:cNvGrpSpPr/>
        <p:nvPr/>
      </p:nvGrpSpPr>
      <p:grpSpPr>
        <a:xfrm>
          <a:off x="0" y="0"/>
          <a:ext cx="0" cy="0"/>
          <a:chOff x="0" y="0"/>
          <a:chExt cx="0" cy="0"/>
        </a:xfrm>
      </p:grpSpPr>
      <p:pic>
        <p:nvPicPr>
          <p:cNvPr id="2" name="Platshållare för bild 6">
            <a:extLst>
              <a:ext uri="{FF2B5EF4-FFF2-40B4-BE49-F238E27FC236}">
                <a16:creationId xmlns:a16="http://schemas.microsoft.com/office/drawing/2014/main" id="{FDB1E8E3-0398-7885-D376-40245EA594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3" name="Rektangel 2">
            <a:extLst>
              <a:ext uri="{FF2B5EF4-FFF2-40B4-BE49-F238E27FC236}">
                <a16:creationId xmlns:a16="http://schemas.microsoft.com/office/drawing/2014/main" id="{0982EEEB-EEFF-4548-C22A-451832359681}"/>
              </a:ext>
            </a:extLst>
          </p:cNvPr>
          <p:cNvSpPr/>
          <p:nvPr userDrawn="1"/>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4674179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Startsida_Bild(KollektivT)-Turkos_mörk">
    <p:bg>
      <p:bgPr>
        <a:solidFill>
          <a:schemeClr val="bg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F4770BB-5AE6-BD21-6DE2-45AE006AA8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5" name="Rektangel 4">
            <a:extLst>
              <a:ext uri="{FF2B5EF4-FFF2-40B4-BE49-F238E27FC236}">
                <a16:creationId xmlns:a16="http://schemas.microsoft.com/office/drawing/2014/main" id="{31C08F13-1514-3431-EB12-102215341C30}"/>
              </a:ext>
            </a:extLst>
          </p:cNvPr>
          <p:cNvSpPr/>
          <p:nvPr userDrawn="1"/>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689812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tartsida_Bild(Vård)-Turkos_mörk">
    <p:bg>
      <p:bgPr>
        <a:solidFill>
          <a:schemeClr val="bg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35DABA6-B890-B21A-8232-4AD4157CC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20104100" cy="11343307"/>
          </a:xfrm>
          <a:prstGeom prst="rect">
            <a:avLst/>
          </a:prstGeom>
        </p:spPr>
      </p:pic>
      <p:sp>
        <p:nvSpPr>
          <p:cNvPr id="5" name="Rektangel 4">
            <a:extLst>
              <a:ext uri="{FF2B5EF4-FFF2-40B4-BE49-F238E27FC236}">
                <a16:creationId xmlns:a16="http://schemas.microsoft.com/office/drawing/2014/main" id="{5E6A1E8C-06B6-FE84-5F23-A8DE83F11630}"/>
              </a:ext>
            </a:extLst>
          </p:cNvPr>
          <p:cNvSpPr/>
          <p:nvPr userDrawn="1"/>
        </p:nvSpPr>
        <p:spPr>
          <a:xfrm>
            <a:off x="-6350" y="0"/>
            <a:ext cx="11924258" cy="11343307"/>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6045698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tartsida_Bild(Kultur)-Turkos_mörk">
    <p:bg>
      <p:bgPr>
        <a:solidFill>
          <a:schemeClr val="bg1"/>
        </a:solidFill>
        <a:effectLst/>
      </p:bgPr>
    </p:bg>
    <p:spTree>
      <p:nvGrpSpPr>
        <p:cNvPr id="1" name=""/>
        <p:cNvGrpSpPr/>
        <p:nvPr/>
      </p:nvGrpSpPr>
      <p:grpSpPr>
        <a:xfrm>
          <a:off x="0" y="0"/>
          <a:ext cx="0" cy="0"/>
          <a:chOff x="0" y="0"/>
          <a:chExt cx="0" cy="0"/>
        </a:xfrm>
      </p:grpSpPr>
      <p:pic>
        <p:nvPicPr>
          <p:cNvPr id="21" name="Platshållare för bild 6">
            <a:extLst>
              <a:ext uri="{FF2B5EF4-FFF2-40B4-BE49-F238E27FC236}">
                <a16:creationId xmlns:a16="http://schemas.microsoft.com/office/drawing/2014/main" id="{97523C05-9FEA-71B0-C6A5-0A55A7F023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2" name="Rektangel 21">
            <a:extLst>
              <a:ext uri="{FF2B5EF4-FFF2-40B4-BE49-F238E27FC236}">
                <a16:creationId xmlns:a16="http://schemas.microsoft.com/office/drawing/2014/main" id="{F2755CD6-1F95-27D4-A143-7970D17E1DB9}"/>
              </a:ext>
            </a:extLst>
          </p:cNvPr>
          <p:cNvSpPr/>
          <p:nvPr userDrawn="1"/>
        </p:nvSpPr>
        <p:spPr>
          <a:xfrm>
            <a:off x="0" y="0"/>
            <a:ext cx="11924258" cy="11309350"/>
          </a:xfrm>
          <a:prstGeom prst="rect">
            <a:avLst/>
          </a:prstGeom>
          <a:gradFill flip="none" rotWithShape="1">
            <a:gsLst>
              <a:gs pos="0">
                <a:schemeClr val="tx1">
                  <a:alpha val="34650"/>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3" name="Rubrik 1">
            <a:extLst>
              <a:ext uri="{FF2B5EF4-FFF2-40B4-BE49-F238E27FC236}">
                <a16:creationId xmlns:a16="http://schemas.microsoft.com/office/drawing/2014/main" id="{5A2AD45D-3CBE-7E24-0D04-955CF27A926A}"/>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24" name="Underrubrik 2">
            <a:extLst>
              <a:ext uri="{FF2B5EF4-FFF2-40B4-BE49-F238E27FC236}">
                <a16:creationId xmlns:a16="http://schemas.microsoft.com/office/drawing/2014/main" id="{3714B03F-50B6-E0F7-9AF4-BA382704BEFA}"/>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25" name="Grupp 24">
            <a:extLst>
              <a:ext uri="{FF2B5EF4-FFF2-40B4-BE49-F238E27FC236}">
                <a16:creationId xmlns:a16="http://schemas.microsoft.com/office/drawing/2014/main" id="{A5231550-3430-3FF1-4A7C-D7A9275B091D}"/>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6" name="Bild 25">
              <a:extLst>
                <a:ext uri="{FF2B5EF4-FFF2-40B4-BE49-F238E27FC236}">
                  <a16:creationId xmlns:a16="http://schemas.microsoft.com/office/drawing/2014/main" id="{BBB75C86-667E-18E3-B093-096D170A3413}"/>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27" name="Bild 26">
              <a:extLst>
                <a:ext uri="{FF2B5EF4-FFF2-40B4-BE49-F238E27FC236}">
                  <a16:creationId xmlns:a16="http://schemas.microsoft.com/office/drawing/2014/main" id="{480FDF88-C836-F382-41A8-3F3AD5DBAD52}"/>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4004539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chemeClr val="accent1"/>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bIns="0" anchor="t">
            <a:noAutofit/>
          </a:bodyPr>
          <a:lstStyle>
            <a:lvl1pPr algn="l">
              <a:lnSpc>
                <a:spcPct val="75000"/>
              </a:lnSpc>
              <a:defRPr sz="10000" b="0" spc="-400" baseline="0">
                <a:solidFill>
                  <a:schemeClr val="bg1"/>
                </a:solidFill>
                <a:latin typeface="+mn-lt"/>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a:extLst>
              <a:ext uri="{96DAC541-7B7A-43D3-8B79-37D633B846F1}">
                <asvg:svgBlip xmlns:asvg="http://schemas.microsoft.com/office/drawing/2016/SVG/main" r:embed="rId2"/>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5091410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chemeClr val="accent3"/>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anchor="t">
            <a:noAutofit/>
          </a:bodyPr>
          <a:lstStyle>
            <a:lvl1pPr algn="l">
              <a:lnSpc>
                <a:spcPct val="75000"/>
              </a:lnSpc>
              <a:defRPr sz="10000" b="0" spc="-400" baseline="0">
                <a:solidFill>
                  <a:schemeClr val="bg1"/>
                </a:solidFill>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a:extLst>
              <a:ext uri="{96DAC541-7B7A-43D3-8B79-37D633B846F1}">
                <asvg:svgBlip xmlns:asvg="http://schemas.microsoft.com/office/drawing/2016/SVG/main" r:embed="rId2"/>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5346612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chemeClr val="accent3"/>
        </a:solidFill>
        <a:effectLst/>
      </p:bgPr>
    </p:bg>
    <p:spTree>
      <p:nvGrpSpPr>
        <p:cNvPr id="1" name=""/>
        <p:cNvGrpSpPr/>
        <p:nvPr/>
      </p:nvGrpSpPr>
      <p:grpSpPr>
        <a:xfrm>
          <a:off x="0" y="0"/>
          <a:ext cx="0" cy="0"/>
          <a:chOff x="0" y="0"/>
          <a:chExt cx="0" cy="0"/>
        </a:xfrm>
      </p:grpSpPr>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a:extLst>
              <a:ext uri="{96DAC541-7B7A-43D3-8B79-37D633B846F1}">
                <asvg:svgBlip xmlns:asvg="http://schemas.microsoft.com/office/drawing/2016/SVG/main" r:embed="rId2"/>
              </a:ext>
            </a:extLst>
          </a:blip>
          <a:srcRect l="77628" t="-1566" r="-4596" b="83352"/>
          <a:stretch/>
        </p:blipFill>
        <p:spPr>
          <a:xfrm>
            <a:off x="-14479" y="7006840"/>
            <a:ext cx="5178504" cy="4302510"/>
          </a:xfrm>
          <a:prstGeom prst="rect">
            <a:avLst/>
          </a:prstGeom>
        </p:spPr>
      </p:pic>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a:extLst>
              <a:ext uri="{96DAC541-7B7A-43D3-8B79-37D633B846F1}">
                <asvg:svgBlip xmlns:asvg="http://schemas.microsoft.com/office/drawing/2016/SVG/main" r:embed="rId3"/>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2026-06-01</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a:extLst>
              <a:ext uri="{96DAC541-7B7A-43D3-8B79-37D633B846F1}">
                <asvg:svgBlip xmlns:asvg="http://schemas.microsoft.com/office/drawing/2016/SVG/main" r:embed="rId2"/>
              </a:ext>
            </a:extLst>
          </a:blip>
          <a:srcRect l="-7337" t="48723" r="80369" b="24476"/>
          <a:stretch/>
        </p:blipFill>
        <p:spPr>
          <a:xfrm>
            <a:off x="14925596" y="0"/>
            <a:ext cx="5178504" cy="6330938"/>
          </a:xfrm>
          <a:prstGeom prst="rect">
            <a:avLst/>
          </a:prstGeom>
        </p:spPr>
      </p:pic>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bg1"/>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bg1"/>
                </a:solidFill>
              </a:defRPr>
            </a:lvl1pPr>
          </a:lstStyle>
          <a:p>
            <a:endParaRPr lang="sv-SE"/>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7118895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chemeClr val="accent3"/>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830139"/>
            <a:ext cx="15840000" cy="2052000"/>
          </a:xfrm>
        </p:spPr>
        <p:txBody>
          <a:bodyPr>
            <a:noAutofit/>
          </a:bodyPr>
          <a:lstStyle>
            <a:lvl1pPr>
              <a:buClr>
                <a:schemeClr val="bg1"/>
              </a:buClr>
              <a:defRPr sz="7200" b="0">
                <a:solidFill>
                  <a:schemeClr val="bg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bg1"/>
                </a:solidFill>
              </a:defRPr>
            </a:lvl1pPr>
          </a:lstStyle>
          <a:p>
            <a:fld id="{22A7701B-8AEB-47E6-B4CC-5A851E887FD1}" type="datetime1">
              <a:rPr lang="sv-SE" smtClean="0"/>
              <a:pPr/>
              <a:t>2026-06-01</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bg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bg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a:extLst>
              <a:ext uri="{96DAC541-7B7A-43D3-8B79-37D633B846F1}">
                <asvg:svgBlip xmlns:asvg="http://schemas.microsoft.com/office/drawing/2016/SVG/main" r:embed="rId4"/>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9363441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Turkos_mör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2026-06-01</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3"/>
              </a:buClr>
              <a:buFont typeface="Arial" panose="020B0604020202020204" pitchFamily="34" charset="0"/>
              <a:buChar char="•"/>
              <a:defRPr>
                <a:solidFill>
                  <a:schemeClr val="tx1"/>
                </a:solidFill>
              </a:defRPr>
            </a:lvl1pPr>
            <a:lvl2pPr marL="756000" indent="-324000">
              <a:buClr>
                <a:schemeClr val="accent3"/>
              </a:buClr>
              <a:buFont typeface="Arial" panose="020B0604020202020204" pitchFamily="34" charset="0"/>
              <a:buChar char="•"/>
              <a:defRPr>
                <a:solidFill>
                  <a:schemeClr val="tx1"/>
                </a:solidFill>
              </a:defRPr>
            </a:lvl2pPr>
            <a:lvl3pPr marL="1116000" indent="-288000">
              <a:buClr>
                <a:schemeClr val="accent3"/>
              </a:buClr>
              <a:buFont typeface="Arial" panose="020B0604020202020204" pitchFamily="34" charset="0"/>
              <a:buChar char="•"/>
              <a:defRPr>
                <a:solidFill>
                  <a:schemeClr val="tx1"/>
                </a:solidFill>
              </a:defRPr>
            </a:lvl3pPr>
            <a:lvl4pPr marL="1458000" indent="-259200">
              <a:buClr>
                <a:schemeClr val="accent3"/>
              </a:buClr>
              <a:buFont typeface="Arial" panose="020B0604020202020204" pitchFamily="34" charset="0"/>
              <a:buChar char="•"/>
              <a:defRPr>
                <a:solidFill>
                  <a:schemeClr val="tx1"/>
                </a:solidFill>
              </a:defRPr>
            </a:lvl4pPr>
            <a:lvl5pPr marL="1764000" indent="-252000">
              <a:buClr>
                <a:schemeClr val="accent3"/>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0136018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2026-06-01</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5247146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2026-06-01</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759600"/>
            <a:ext cx="756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1945230419"/>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a:extLst>
              <a:ext uri="{96DAC541-7B7A-43D3-8B79-37D633B846F1}">
                <asvg:svgBlip xmlns:asvg="http://schemas.microsoft.com/office/drawing/2016/SVG/main" r:embed="rId2"/>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64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2026-06-01</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4602790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a:noAutofit/>
          </a:bodyPr>
          <a:lstStyle>
            <a:lvl1pPr>
              <a:defRPr sz="7200" b="0">
                <a:solidFill>
                  <a:schemeClr val="accent3"/>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2026-06-01</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40879976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2026-06-01</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9452016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2026-06-01</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520532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chemeClr val="accent1"/>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a:extLst>
              <a:ext uri="{96DAC541-7B7A-43D3-8B79-37D633B846F1}">
                <asvg:svgBlip xmlns:asvg="http://schemas.microsoft.com/office/drawing/2016/SVG/main" r:embed="rId2"/>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2"/>
                </a:solidFill>
              </a:defRPr>
            </a:lvl1pPr>
          </a:lstStyle>
          <a:p>
            <a:fld id="{22A7701B-8AEB-47E6-B4CC-5A851E887FD1}" type="datetime1">
              <a:rPr lang="sv-SE" smtClean="0"/>
              <a:pPr/>
              <a:t>2026-06-01</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2"/>
                </a:solidFill>
              </a:defRPr>
            </a:lvl1pPr>
          </a:lstStyle>
          <a:p>
            <a:fld id="{38480145-259A-47DA-A30D-C906B9DB5C99}" type="slidenum">
              <a:rPr lang="sv-SE" smtClean="0"/>
              <a:pPr/>
              <a:t>‹#›</a:t>
            </a:fld>
            <a:endParaRPr lang="sv-SE"/>
          </a:p>
        </p:txBody>
      </p:sp>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a:extLst>
              <a:ext uri="{96DAC541-7B7A-43D3-8B79-37D633B846F1}">
                <asvg:svgBlip xmlns:asvg="http://schemas.microsoft.com/office/drawing/2016/SVG/main" r:embed="rId3"/>
              </a:ext>
            </a:extLst>
          </a:blip>
          <a:srcRect l="-7337" t="48723" r="80369" b="24476"/>
          <a:stretch/>
        </p:blipFill>
        <p:spPr>
          <a:xfrm>
            <a:off x="14925596" y="-10471"/>
            <a:ext cx="5178504" cy="6330938"/>
          </a:xfrm>
          <a:prstGeom prst="rect">
            <a:avLst/>
          </a:prstGeom>
        </p:spPr>
      </p:pic>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a:extLst>
              <a:ext uri="{96DAC541-7B7A-43D3-8B79-37D633B846F1}">
                <asvg:svgBlip xmlns:asvg="http://schemas.microsoft.com/office/drawing/2016/SVG/main" r:embed="rId3"/>
              </a:ext>
            </a:extLst>
          </a:blip>
          <a:srcRect l="77628" t="-1566" r="-4596" b="83352"/>
          <a:stretch/>
        </p:blipFill>
        <p:spPr>
          <a:xfrm>
            <a:off x="-14479" y="7006840"/>
            <a:ext cx="5178504" cy="4302510"/>
          </a:xfrm>
          <a:prstGeom prst="rect">
            <a:avLst/>
          </a:prstGeom>
        </p:spPr>
      </p:pic>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bg1"/>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bg1"/>
                </a:solidFill>
              </a:defRPr>
            </a:lvl1pPr>
          </a:lstStyle>
          <a:p>
            <a:endParaRPr lang="sv-SE"/>
          </a:p>
        </p:txBody>
      </p:sp>
    </p:spTree>
    <p:extLst>
      <p:ext uri="{BB962C8B-B14F-4D97-AF65-F5344CB8AC3E}">
        <p14:creationId xmlns:p14="http://schemas.microsoft.com/office/powerpoint/2010/main" val="15258108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chemeClr val="accent3"/>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a:extLst>
              <a:ext uri="{96DAC541-7B7A-43D3-8B79-37D633B846F1}">
                <asvg:svgBlip xmlns:asvg="http://schemas.microsoft.com/office/drawing/2016/SVG/main" r:embed="rId2"/>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2026-06-01</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84000"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188299387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chemeClr val="accent3"/>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a:extLst>
              <a:ext uri="{96DAC541-7B7A-43D3-8B79-37D633B846F1}">
                <asvg:svgBlip xmlns:asvg="http://schemas.microsoft.com/office/drawing/2016/SVG/main" r:embed="rId2"/>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2026-06-01</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bg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84000"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bg1"/>
              </a:buClr>
              <a:buNone/>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2330083403"/>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Turkos_mörk">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2026-06-01</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84000"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3"/>
              </a:buClr>
              <a:buNone/>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394740352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chemeClr val="accent3"/>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a:extLst>
              <a:ext uri="{96DAC541-7B7A-43D3-8B79-37D633B846F1}">
                <asvg:svgBlip xmlns:asvg="http://schemas.microsoft.com/office/drawing/2016/SVG/main" r:embed="rId2"/>
              </a:ext>
            </a:extLst>
          </a:blip>
          <a:srcRect l="-31125" t="15557" r="26243" b="36566"/>
          <a:stretch/>
        </p:blipFill>
        <p:spPr>
          <a:xfrm>
            <a:off x="-35716" y="0"/>
            <a:ext cx="20139816" cy="11309350"/>
          </a:xfrm>
          <a:prstGeom prst="rect">
            <a:avLst/>
          </a:prstGeom>
        </p:spPr>
      </p:pic>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sp>
        <p:nvSpPr>
          <p:cNvPr id="4" name="Platshållare för innehåll 14">
            <a:extLst>
              <a:ext uri="{FF2B5EF4-FFF2-40B4-BE49-F238E27FC236}">
                <a16:creationId xmlns:a16="http://schemas.microsoft.com/office/drawing/2014/main" id="{9EB8307F-13DC-A5B9-FFB0-58CD993C5C69}"/>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accent3">
              <a:alpha val="0"/>
            </a:schemeClr>
          </a:solidFill>
        </p:spPr>
        <p:txBody>
          <a:bodyPr wrap="square" anchor="ctr">
            <a:noAutofit/>
          </a:bodyPr>
          <a:lstStyle>
            <a:lvl1pPr algn="ctr">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8" name="Platshållare för datum 3">
            <a:extLst>
              <a:ext uri="{FF2B5EF4-FFF2-40B4-BE49-F238E27FC236}">
                <a16:creationId xmlns:a16="http://schemas.microsoft.com/office/drawing/2014/main" id="{26BD7044-3A0C-0360-26A6-6F4A9E5876EF}"/>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bg1"/>
                </a:solidFill>
              </a:defRPr>
            </a:lvl1pPr>
          </a:lstStyle>
          <a:p>
            <a:fld id="{22A7701B-8AEB-47E6-B4CC-5A851E887FD1}" type="datetime1">
              <a:rPr lang="sv-SE" smtClean="0"/>
              <a:pPr/>
              <a:t>2026-06-01</a:t>
            </a:fld>
            <a:endParaRPr lang="sv-SE"/>
          </a:p>
        </p:txBody>
      </p:sp>
      <p:sp>
        <p:nvSpPr>
          <p:cNvPr id="9" name="Platshållare för bildnummer 5">
            <a:extLst>
              <a:ext uri="{FF2B5EF4-FFF2-40B4-BE49-F238E27FC236}">
                <a16:creationId xmlns:a16="http://schemas.microsoft.com/office/drawing/2014/main" id="{C5B364C0-16BC-3264-BEEF-314B8ECCB983}"/>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bg1"/>
                </a:solidFill>
              </a:defRPr>
            </a:lvl1pPr>
          </a:lstStyle>
          <a:p>
            <a:fld id="{38480145-259A-47DA-A30D-C906B9DB5C99}" type="slidenum">
              <a:rPr lang="sv-SE" smtClean="0"/>
              <a:pPr/>
              <a:t>‹#›</a:t>
            </a:fld>
            <a:endParaRPr lang="sv-SE"/>
          </a:p>
        </p:txBody>
      </p:sp>
      <p:sp>
        <p:nvSpPr>
          <p:cNvPr id="10" name="Platshållare för sidfot 5">
            <a:extLst>
              <a:ext uri="{FF2B5EF4-FFF2-40B4-BE49-F238E27FC236}">
                <a16:creationId xmlns:a16="http://schemas.microsoft.com/office/drawing/2014/main" id="{559A4CF1-D37E-27F6-F19A-164549C19F6A}"/>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bg1"/>
                </a:solidFill>
              </a:defRPr>
            </a:lvl1pPr>
          </a:lstStyle>
          <a:p>
            <a:endParaRPr lang="sv-SE"/>
          </a:p>
        </p:txBody>
      </p:sp>
    </p:spTree>
    <p:extLst>
      <p:ext uri="{BB962C8B-B14F-4D97-AF65-F5344CB8AC3E}">
        <p14:creationId xmlns:p14="http://schemas.microsoft.com/office/powerpoint/2010/main" val="282915574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ildmontage_1_med_text-Turkos_mörk">
    <p:bg>
      <p:bgPr>
        <a:solidFill>
          <a:schemeClr val="accent3"/>
        </a:solidFill>
        <a:effectLst/>
      </p:bgPr>
    </p:bg>
    <p:spTree>
      <p:nvGrpSpPr>
        <p:cNvPr id="1" name=""/>
        <p:cNvGrpSpPr/>
        <p:nvPr/>
      </p:nvGrpSpPr>
      <p:grpSpPr>
        <a:xfrm>
          <a:off x="0" y="0"/>
          <a:ext cx="0" cy="0"/>
          <a:chOff x="0" y="0"/>
          <a:chExt cx="0" cy="0"/>
        </a:xfrm>
      </p:grpSpPr>
      <p:pic>
        <p:nvPicPr>
          <p:cNvPr id="13" name="Bild 12">
            <a:extLst>
              <a:ext uri="{FF2B5EF4-FFF2-40B4-BE49-F238E27FC236}">
                <a16:creationId xmlns:a16="http://schemas.microsoft.com/office/drawing/2014/main" id="{B3143CA3-0821-089B-CCF5-C7D6A746EBDA}"/>
              </a:ext>
            </a:extLst>
          </p:cNvPr>
          <p:cNvPicPr>
            <a:picLocks noChangeAspect="1"/>
          </p:cNvPicPr>
          <p:nvPr userDrawn="1"/>
        </p:nvPicPr>
        <p:blipFill>
          <a:blip>
            <a:extLst>
              <a:ext uri="{96DAC541-7B7A-43D3-8B79-37D633B846F1}">
                <asvg:svgBlip xmlns:asvg="http://schemas.microsoft.com/office/drawing/2016/SVG/main" r:embed="rId2"/>
              </a:ext>
            </a:extLst>
          </a:blip>
          <a:srcRect l="-31125" t="15557" r="26243" b="36566"/>
          <a:stretch/>
        </p:blipFill>
        <p:spPr>
          <a:xfrm>
            <a:off x="-35716" y="0"/>
            <a:ext cx="20139816" cy="11309350"/>
          </a:xfrm>
          <a:prstGeom prst="rect">
            <a:avLst/>
          </a:prstGeom>
        </p:spPr>
      </p:pic>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bg1"/>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pic>
        <p:nvPicPr>
          <p:cNvPr id="3" name="Platshållare för bild 19">
            <a:extLst>
              <a:ext uri="{FF2B5EF4-FFF2-40B4-BE49-F238E27FC236}">
                <a16:creationId xmlns:a16="http://schemas.microsoft.com/office/drawing/2014/main" id="{A0274350-8D2F-EF0E-2CC3-C942CB765724}"/>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80000" y="180000"/>
            <a:ext cx="4716000" cy="3996000"/>
          </a:xfrm>
          <a:prstGeom prst="rect">
            <a:avLst/>
          </a:prstGeom>
        </p:spPr>
      </p:pic>
      <p:pic>
        <p:nvPicPr>
          <p:cNvPr id="5" name="Platshållare för bild 13">
            <a:extLst>
              <a:ext uri="{FF2B5EF4-FFF2-40B4-BE49-F238E27FC236}">
                <a16:creationId xmlns:a16="http://schemas.microsoft.com/office/drawing/2014/main" id="{9F012126-928D-82F4-7FE1-7F5A70DA3501}"/>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80000" y="4359600"/>
            <a:ext cx="4716000" cy="6769750"/>
          </a:xfrm>
          <a:prstGeom prst="rect">
            <a:avLst/>
          </a:prstGeom>
          <a:solidFill>
            <a:schemeClr val="bg1"/>
          </a:solidFill>
        </p:spPr>
      </p:pic>
      <p:pic>
        <p:nvPicPr>
          <p:cNvPr id="9" name="Platshållare för bild 15">
            <a:extLst>
              <a:ext uri="{FF2B5EF4-FFF2-40B4-BE49-F238E27FC236}">
                <a16:creationId xmlns:a16="http://schemas.microsoft.com/office/drawing/2014/main" id="{85DBB31E-B63B-AF6E-6A35-901FDB29FB1D}"/>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076000" y="180000"/>
            <a:ext cx="4046400" cy="6552000"/>
          </a:xfrm>
          <a:prstGeom prst="rect">
            <a:avLst/>
          </a:prstGeom>
          <a:solidFill>
            <a:schemeClr val="bg1"/>
          </a:solidFill>
        </p:spPr>
      </p:pic>
      <p:pic>
        <p:nvPicPr>
          <p:cNvPr id="10" name="Platshållare för bild 21">
            <a:extLst>
              <a:ext uri="{FF2B5EF4-FFF2-40B4-BE49-F238E27FC236}">
                <a16:creationId xmlns:a16="http://schemas.microsoft.com/office/drawing/2014/main" id="{DA9D1865-A9AE-2006-5E7E-B52845261EC5}"/>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9304100" y="180000"/>
            <a:ext cx="10620000" cy="5662800"/>
          </a:xfrm>
          <a:prstGeom prst="rect">
            <a:avLst/>
          </a:prstGeom>
          <a:solidFill>
            <a:schemeClr val="bg1"/>
          </a:solidFill>
        </p:spPr>
      </p:pic>
      <p:pic>
        <p:nvPicPr>
          <p:cNvPr id="11" name="Platshållare för bild 27">
            <a:extLst>
              <a:ext uri="{FF2B5EF4-FFF2-40B4-BE49-F238E27FC236}">
                <a16:creationId xmlns:a16="http://schemas.microsoft.com/office/drawing/2014/main" id="{15B3C348-F649-6CC5-28FC-F3D1D17B417F}"/>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2" name="Platshållare för bild 31">
            <a:extLst>
              <a:ext uri="{FF2B5EF4-FFF2-40B4-BE49-F238E27FC236}">
                <a16:creationId xmlns:a16="http://schemas.microsoft.com/office/drawing/2014/main" id="{F68D6069-E644-9AA4-73AB-3279BAFB65B0}"/>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5076000" y="6913750"/>
            <a:ext cx="4046400" cy="4215600"/>
          </a:xfrm>
          <a:prstGeom prst="rect">
            <a:avLst/>
          </a:prstGeom>
          <a:solidFill>
            <a:schemeClr val="bg1"/>
          </a:solidFill>
        </p:spPr>
      </p:pic>
    </p:spTree>
    <p:extLst>
      <p:ext uri="{BB962C8B-B14F-4D97-AF65-F5344CB8AC3E}">
        <p14:creationId xmlns:p14="http://schemas.microsoft.com/office/powerpoint/2010/main" val="2656847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ildmontage_2_med_text-Turkos_mörk">
    <p:bg>
      <p:bgPr>
        <a:solidFill>
          <a:schemeClr val="accent3"/>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D3BA0D61-D649-89F9-A994-9F983A2AF4E6}"/>
              </a:ext>
            </a:extLst>
          </p:cNvPr>
          <p:cNvPicPr>
            <a:picLocks noChangeAspect="1"/>
          </p:cNvPicPr>
          <p:nvPr userDrawn="1"/>
        </p:nvPicPr>
        <p:blipFill>
          <a:blip>
            <a:extLst>
              <a:ext uri="{96DAC541-7B7A-43D3-8B79-37D633B846F1}">
                <asvg:svgBlip xmlns:asvg="http://schemas.microsoft.com/office/drawing/2016/SVG/main" r:embed="rId2"/>
              </a:ext>
            </a:extLst>
          </a:blip>
          <a:srcRect l="-31125" t="15557" r="26243" b="36566"/>
          <a:stretch/>
        </p:blipFill>
        <p:spPr>
          <a:xfrm>
            <a:off x="-35716" y="0"/>
            <a:ext cx="20139816" cy="11309350"/>
          </a:xfrm>
          <a:prstGeom prst="rect">
            <a:avLst/>
          </a:prstGeom>
        </p:spPr>
      </p:pic>
      <p:sp>
        <p:nvSpPr>
          <p:cNvPr id="3" name="Rubrik 1">
            <a:extLst>
              <a:ext uri="{FF2B5EF4-FFF2-40B4-BE49-F238E27FC236}">
                <a16:creationId xmlns:a16="http://schemas.microsoft.com/office/drawing/2014/main" id="{81C86E17-67EC-C615-2842-76EB0D847DB7}"/>
              </a:ext>
            </a:extLst>
          </p:cNvPr>
          <p:cNvSpPr>
            <a:spLocks noGrp="1"/>
          </p:cNvSpPr>
          <p:nvPr>
            <p:ph type="ctrTitle" hasCustomPrompt="1"/>
          </p:nvPr>
        </p:nvSpPr>
        <p:spPr>
          <a:xfrm>
            <a:off x="12703429" y="326082"/>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4" name="Platshållare för text 4">
            <a:extLst>
              <a:ext uri="{FF2B5EF4-FFF2-40B4-BE49-F238E27FC236}">
                <a16:creationId xmlns:a16="http://schemas.microsoft.com/office/drawing/2014/main" id="{C40B185A-2F22-3207-F086-4CB9D11473A0}"/>
              </a:ext>
            </a:extLst>
          </p:cNvPr>
          <p:cNvSpPr>
            <a:spLocks noGrp="1"/>
          </p:cNvSpPr>
          <p:nvPr>
            <p:ph type="body" sz="quarter" idx="15" hasCustomPrompt="1"/>
          </p:nvPr>
        </p:nvSpPr>
        <p:spPr>
          <a:xfrm>
            <a:off x="12703428" y="1262187"/>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5" name="Grupp 4">
            <a:extLst>
              <a:ext uri="{FF2B5EF4-FFF2-40B4-BE49-F238E27FC236}">
                <a16:creationId xmlns:a16="http://schemas.microsoft.com/office/drawing/2014/main" id="{9924D6F4-B2E5-DFB3-AD23-22CDC8FBF80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4C9CD803-0E8B-1C0E-0E29-B5DAE7383C2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4C80B198-33F3-1D5A-45D1-D92C2FCD608A}"/>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pic>
        <p:nvPicPr>
          <p:cNvPr id="8" name="Platshållare för bild 18">
            <a:extLst>
              <a:ext uri="{FF2B5EF4-FFF2-40B4-BE49-F238E27FC236}">
                <a16:creationId xmlns:a16="http://schemas.microsoft.com/office/drawing/2014/main" id="{8E5EE331-AB17-FEEC-08C5-668F67B7676F}"/>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80000" y="180000"/>
            <a:ext cx="4716000" cy="4934635"/>
          </a:xfrm>
          <a:prstGeom prst="rect">
            <a:avLst/>
          </a:prstGeom>
        </p:spPr>
      </p:pic>
      <p:pic>
        <p:nvPicPr>
          <p:cNvPr id="9" name="Platshållare för bild 10">
            <a:extLst>
              <a:ext uri="{FF2B5EF4-FFF2-40B4-BE49-F238E27FC236}">
                <a16:creationId xmlns:a16="http://schemas.microsoft.com/office/drawing/2014/main" id="{E17D82F0-99DE-8779-D57A-27223C266DA2}"/>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5076000" y="180000"/>
            <a:ext cx="7456562" cy="10944430"/>
          </a:xfrm>
          <a:prstGeom prst="rect">
            <a:avLst/>
          </a:prstGeom>
        </p:spPr>
      </p:pic>
      <p:pic>
        <p:nvPicPr>
          <p:cNvPr id="10" name="Platshållare för bild 16">
            <a:extLst>
              <a:ext uri="{FF2B5EF4-FFF2-40B4-BE49-F238E27FC236}">
                <a16:creationId xmlns:a16="http://schemas.microsoft.com/office/drawing/2014/main" id="{45786C1E-6C66-3B26-67CB-C65DF872A383}"/>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80000" y="5294635"/>
            <a:ext cx="4716000" cy="5834715"/>
          </a:xfrm>
          <a:prstGeom prst="rect">
            <a:avLst/>
          </a:prstGeom>
        </p:spPr>
      </p:pic>
      <p:pic>
        <p:nvPicPr>
          <p:cNvPr id="11" name="Platshållare för bild 12">
            <a:extLst>
              <a:ext uri="{FF2B5EF4-FFF2-40B4-BE49-F238E27FC236}">
                <a16:creationId xmlns:a16="http://schemas.microsoft.com/office/drawing/2014/main" id="{2C961CFD-51B4-B3BA-298F-A1867002D08D}"/>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6414100" y="180000"/>
            <a:ext cx="3510000" cy="3602467"/>
          </a:xfrm>
          <a:prstGeom prst="rect">
            <a:avLst/>
          </a:prstGeom>
          <a:solidFill>
            <a:schemeClr val="bg1"/>
          </a:solidFill>
        </p:spPr>
      </p:pic>
      <p:pic>
        <p:nvPicPr>
          <p:cNvPr id="12" name="Platshållare för bild 14">
            <a:extLst>
              <a:ext uri="{FF2B5EF4-FFF2-40B4-BE49-F238E27FC236}">
                <a16:creationId xmlns:a16="http://schemas.microsoft.com/office/drawing/2014/main" id="{F377875A-6503-ABE1-C74F-3C20B1B38847}"/>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2712562" y="3962467"/>
            <a:ext cx="7211538" cy="7161963"/>
          </a:xfrm>
          <a:prstGeom prst="rect">
            <a:avLst/>
          </a:prstGeom>
        </p:spPr>
      </p:pic>
      <p:grpSp>
        <p:nvGrpSpPr>
          <p:cNvPr id="13" name="Grupp 12">
            <a:extLst>
              <a:ext uri="{FF2B5EF4-FFF2-40B4-BE49-F238E27FC236}">
                <a16:creationId xmlns:a16="http://schemas.microsoft.com/office/drawing/2014/main" id="{A59FA962-690A-A30F-7B53-BF999A9785C2}"/>
              </a:ext>
            </a:extLst>
          </p:cNvPr>
          <p:cNvGrpSpPr/>
          <p:nvPr userDrawn="1"/>
        </p:nvGrpSpPr>
        <p:grpSpPr>
          <a:xfrm>
            <a:off x="17756906" y="8967243"/>
            <a:ext cx="1800000" cy="1800000"/>
            <a:chOff x="17958809" y="9070148"/>
            <a:chExt cx="2052001" cy="2052001"/>
          </a:xfrm>
          <a:effectLst>
            <a:outerShdw blurRad="1270000" sx="59064" sy="59064" algn="ctr" rotWithShape="0">
              <a:prstClr val="black">
                <a:alpha val="25000"/>
              </a:prstClr>
            </a:outerShdw>
          </a:effectLst>
        </p:grpSpPr>
        <p:pic>
          <p:nvPicPr>
            <p:cNvPr id="14" name="Bild 13">
              <a:extLst>
                <a:ext uri="{FF2B5EF4-FFF2-40B4-BE49-F238E27FC236}">
                  <a16:creationId xmlns:a16="http://schemas.microsoft.com/office/drawing/2014/main" id="{27EDDC18-AC91-6BBF-EEA7-9266D9A4623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51A947BE-A2CD-4215-4574-0F3DA228345D}"/>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2654304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ildmontage_3_med_text-Turkos_mörk">
    <p:bg>
      <p:bgPr>
        <a:solidFill>
          <a:schemeClr val="accent3"/>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478CFBB-8C45-8B67-1DA5-497C3838DEE6}"/>
              </a:ext>
            </a:extLst>
          </p:cNvPr>
          <p:cNvPicPr>
            <a:picLocks noChangeAspect="1"/>
          </p:cNvPicPr>
          <p:nvPr userDrawn="1"/>
        </p:nvPicPr>
        <p:blipFill>
          <a:blip>
            <a:extLst>
              <a:ext uri="{96DAC541-7B7A-43D3-8B79-37D633B846F1}">
                <asvg:svgBlip xmlns:asvg="http://schemas.microsoft.com/office/drawing/2016/SVG/main" r:embed="rId2"/>
              </a:ext>
            </a:extLst>
          </a:blip>
          <a:srcRect l="-31125" t="15557" r="26243" b="36566"/>
          <a:stretch/>
        </p:blipFill>
        <p:spPr>
          <a:xfrm>
            <a:off x="-35716" y="0"/>
            <a:ext cx="20139816" cy="11309350"/>
          </a:xfrm>
          <a:prstGeom prst="rect">
            <a:avLst/>
          </a:prstGeom>
        </p:spPr>
      </p:pic>
      <p:pic>
        <p:nvPicPr>
          <p:cNvPr id="6" name="Platshållare för bild 11">
            <a:extLst>
              <a:ext uri="{FF2B5EF4-FFF2-40B4-BE49-F238E27FC236}">
                <a16:creationId xmlns:a16="http://schemas.microsoft.com/office/drawing/2014/main" id="{25DB1459-E399-C22C-F535-C6D8CBB7617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80000" y="180000"/>
            <a:ext cx="4716000" cy="7814955"/>
          </a:xfrm>
          <a:prstGeom prst="rect">
            <a:avLst/>
          </a:prstGeom>
        </p:spPr>
      </p:pic>
      <p:pic>
        <p:nvPicPr>
          <p:cNvPr id="7" name="Platshållare för bild 13">
            <a:extLst>
              <a:ext uri="{FF2B5EF4-FFF2-40B4-BE49-F238E27FC236}">
                <a16:creationId xmlns:a16="http://schemas.microsoft.com/office/drawing/2014/main" id="{B35CC5C6-7C8C-292C-EDB4-277F3607034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5076000" y="180000"/>
            <a:ext cx="9538100" cy="6552000"/>
          </a:xfrm>
          <a:prstGeom prst="rect">
            <a:avLst/>
          </a:prstGeom>
        </p:spPr>
      </p:pic>
      <p:pic>
        <p:nvPicPr>
          <p:cNvPr id="8" name="Platshållare för bild 17">
            <a:extLst>
              <a:ext uri="{FF2B5EF4-FFF2-40B4-BE49-F238E27FC236}">
                <a16:creationId xmlns:a16="http://schemas.microsoft.com/office/drawing/2014/main" id="{310E3AD1-0CA3-4FD4-3C0D-41075B533BE2}"/>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4794100" y="180000"/>
            <a:ext cx="5130000" cy="5662800"/>
          </a:xfrm>
          <a:prstGeom prst="rect">
            <a:avLst/>
          </a:prstGeom>
          <a:solidFill>
            <a:schemeClr val="bg1"/>
          </a:solidFill>
        </p:spPr>
      </p:pic>
      <p:pic>
        <p:nvPicPr>
          <p:cNvPr id="9" name="Platshållare för bild 15">
            <a:extLst>
              <a:ext uri="{FF2B5EF4-FFF2-40B4-BE49-F238E27FC236}">
                <a16:creationId xmlns:a16="http://schemas.microsoft.com/office/drawing/2014/main" id="{3C3820B6-0D0C-3EF6-87DA-CFB5561A47A5}"/>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9304100" y="6913750"/>
            <a:ext cx="5310000" cy="4215600"/>
          </a:xfrm>
          <a:prstGeom prst="rect">
            <a:avLst/>
          </a:prstGeom>
          <a:solidFill>
            <a:schemeClr val="bg1"/>
          </a:solidFill>
        </p:spPr>
      </p:pic>
      <p:pic>
        <p:nvPicPr>
          <p:cNvPr id="10" name="Platshållare för bild 19">
            <a:extLst>
              <a:ext uri="{FF2B5EF4-FFF2-40B4-BE49-F238E27FC236}">
                <a16:creationId xmlns:a16="http://schemas.microsoft.com/office/drawing/2014/main" id="{86EFEDA4-1FC5-FF15-2073-E82E6AA68862}"/>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1" name="Platshållare för bild 27">
            <a:extLst>
              <a:ext uri="{FF2B5EF4-FFF2-40B4-BE49-F238E27FC236}">
                <a16:creationId xmlns:a16="http://schemas.microsoft.com/office/drawing/2014/main" id="{3AFA1D3A-5DB6-E682-0A7F-1D263CC311EB}"/>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180000" y="8174955"/>
            <a:ext cx="4716000" cy="2954395"/>
          </a:xfrm>
          <a:prstGeom prst="rect">
            <a:avLst/>
          </a:prstGeom>
        </p:spPr>
      </p:pic>
      <p:sp>
        <p:nvSpPr>
          <p:cNvPr id="12" name="Rubrik 1">
            <a:extLst>
              <a:ext uri="{FF2B5EF4-FFF2-40B4-BE49-F238E27FC236}">
                <a16:creationId xmlns:a16="http://schemas.microsoft.com/office/drawing/2014/main" id="{7FF95710-5EB0-71DB-1035-80836C2A49D1}"/>
              </a:ext>
            </a:extLst>
          </p:cNvPr>
          <p:cNvSpPr>
            <a:spLocks noGrp="1"/>
          </p:cNvSpPr>
          <p:nvPr>
            <p:ph type="ctrTitle" hasCustomPrompt="1"/>
          </p:nvPr>
        </p:nvSpPr>
        <p:spPr>
          <a:xfrm>
            <a:off x="5310001" y="7382867"/>
            <a:ext cx="3509500" cy="936105"/>
          </a:xfrm>
        </p:spPr>
        <p:txBody>
          <a:bodyPr anchor="t">
            <a:noAutofit/>
          </a:bodyPr>
          <a:lstStyle>
            <a:lvl1pPr algn="ctr">
              <a:lnSpc>
                <a:spcPct val="75000"/>
              </a:lnSpc>
              <a:defRPr sz="10000" b="0" spc="-400" baseline="0">
                <a:solidFill>
                  <a:schemeClr val="bg1"/>
                </a:solidFill>
                <a:latin typeface="+mj-lt"/>
              </a:defRPr>
            </a:lvl1pPr>
          </a:lstStyle>
          <a:p>
            <a:r>
              <a:rPr lang="sv-SE"/>
              <a:t>98%</a:t>
            </a:r>
          </a:p>
        </p:txBody>
      </p:sp>
      <p:sp>
        <p:nvSpPr>
          <p:cNvPr id="13" name="Platshållare för text 4">
            <a:extLst>
              <a:ext uri="{FF2B5EF4-FFF2-40B4-BE49-F238E27FC236}">
                <a16:creationId xmlns:a16="http://schemas.microsoft.com/office/drawing/2014/main" id="{600EFAFC-BE92-47F5-EADA-97C416EE1975}"/>
              </a:ext>
            </a:extLst>
          </p:cNvPr>
          <p:cNvSpPr>
            <a:spLocks noGrp="1"/>
          </p:cNvSpPr>
          <p:nvPr>
            <p:ph type="body" sz="quarter" idx="15" hasCustomPrompt="1"/>
          </p:nvPr>
        </p:nvSpPr>
        <p:spPr>
          <a:xfrm>
            <a:off x="5310000" y="8318972"/>
            <a:ext cx="3530672" cy="2396633"/>
          </a:xfrm>
        </p:spPr>
        <p:txBody>
          <a:bodyPr anchor="t"/>
          <a:lstStyle>
            <a:lvl1pPr marL="0" indent="0" algn="ctr">
              <a:buNone/>
              <a:defRPr sz="44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spTree>
    <p:extLst>
      <p:ext uri="{BB962C8B-B14F-4D97-AF65-F5344CB8AC3E}">
        <p14:creationId xmlns:p14="http://schemas.microsoft.com/office/powerpoint/2010/main" val="40130402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ildmontage_4-Turkos_mörk">
    <p:bg>
      <p:bgPr>
        <a:solidFill>
          <a:schemeClr val="accent3"/>
        </a:solidFill>
        <a:effectLst/>
      </p:bgPr>
    </p:bg>
    <p:spTree>
      <p:nvGrpSpPr>
        <p:cNvPr id="1" name=""/>
        <p:cNvGrpSpPr/>
        <p:nvPr/>
      </p:nvGrpSpPr>
      <p:grpSpPr>
        <a:xfrm>
          <a:off x="0" y="0"/>
          <a:ext cx="0" cy="0"/>
          <a:chOff x="0" y="0"/>
          <a:chExt cx="0" cy="0"/>
        </a:xfrm>
      </p:grpSpPr>
      <p:pic>
        <p:nvPicPr>
          <p:cNvPr id="2" name="Platshållare för bild 45" descr="En bild som visar person, Människoansikte, inomhus, klädsel&#10;&#10;AI-genererat innehåll kan vara felaktigt.">
            <a:extLst>
              <a:ext uri="{FF2B5EF4-FFF2-40B4-BE49-F238E27FC236}">
                <a16:creationId xmlns:a16="http://schemas.microsoft.com/office/drawing/2014/main" id="{F1C1803F-DCE0-1160-6336-05899F754C1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49" descr="En bild som visar person, inomhus, klädsel, Människoansikte&#10;&#10;AI-genererat innehåll kan vara felaktigt.">
            <a:extLst>
              <a:ext uri="{FF2B5EF4-FFF2-40B4-BE49-F238E27FC236}">
                <a16:creationId xmlns:a16="http://schemas.microsoft.com/office/drawing/2014/main" id="{597A1890-60B6-EBBC-8CD2-E7C0D29C99B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13487300" y="180000"/>
            <a:ext cx="6436800" cy="10949350"/>
          </a:xfrm>
          <a:prstGeom prst="rect">
            <a:avLst/>
          </a:prstGeom>
        </p:spPr>
      </p:pic>
      <p:pic>
        <p:nvPicPr>
          <p:cNvPr id="4" name="Platshållare för bild 47" descr="En bild som visar person, Människoansikte, klädsel, inomhus&#10;&#10;AI-genererat innehåll kan vara felaktigt.">
            <a:extLst>
              <a:ext uri="{FF2B5EF4-FFF2-40B4-BE49-F238E27FC236}">
                <a16:creationId xmlns:a16="http://schemas.microsoft.com/office/drawing/2014/main" id="{D323FB9C-4144-D389-F727-4352AE6FB78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6833650" y="180000"/>
            <a:ext cx="6436800" cy="1094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2632497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ildmontage_5-Turkos_mörk">
    <p:bg>
      <p:bgPr>
        <a:solidFill>
          <a:schemeClr val="accent3"/>
        </a:solidFill>
        <a:effectLst/>
      </p:bgPr>
    </p:bg>
    <p:spTree>
      <p:nvGrpSpPr>
        <p:cNvPr id="1" name=""/>
        <p:cNvGrpSpPr/>
        <p:nvPr/>
      </p:nvGrpSpPr>
      <p:grpSpPr>
        <a:xfrm>
          <a:off x="0" y="0"/>
          <a:ext cx="0" cy="0"/>
          <a:chOff x="0" y="0"/>
          <a:chExt cx="0" cy="0"/>
        </a:xfrm>
      </p:grpSpPr>
      <p:pic>
        <p:nvPicPr>
          <p:cNvPr id="2" name="Platshållare för bild 45">
            <a:extLst>
              <a:ext uri="{FF2B5EF4-FFF2-40B4-BE49-F238E27FC236}">
                <a16:creationId xmlns:a16="http://schemas.microsoft.com/office/drawing/2014/main" id="{2A1EAE1D-D442-4285-FD12-0C877C55087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80000" y="180000"/>
            <a:ext cx="6436800" cy="10949350"/>
          </a:xfrm>
          <a:prstGeom prst="rect">
            <a:avLst/>
          </a:prstGeom>
        </p:spPr>
      </p:pic>
      <p:pic>
        <p:nvPicPr>
          <p:cNvPr id="3" name="Platshållare för bild 24" descr="En bild som visar Människoansikte, person, klädsel, leende&#10;&#10;AI-genererat innehåll kan vara felaktigt.">
            <a:extLst>
              <a:ext uri="{FF2B5EF4-FFF2-40B4-BE49-F238E27FC236}">
                <a16:creationId xmlns:a16="http://schemas.microsoft.com/office/drawing/2014/main" id="{D8C3F761-3781-C42F-193A-8CE3DBA4626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833650" y="180000"/>
            <a:ext cx="6436800" cy="10949350"/>
          </a:xfrm>
          <a:prstGeom prst="rect">
            <a:avLst/>
          </a:prstGeom>
        </p:spPr>
      </p:pic>
      <p:pic>
        <p:nvPicPr>
          <p:cNvPr id="4" name="Platshållare för bild 22" descr="En bild som visar klädsel, person, Människoansikte, inomhus&#10;&#10;AI-genererat innehåll kan vara felaktigt.">
            <a:extLst>
              <a:ext uri="{FF2B5EF4-FFF2-40B4-BE49-F238E27FC236}">
                <a16:creationId xmlns:a16="http://schemas.microsoft.com/office/drawing/2014/main" id="{E157707D-6750-4D5E-3E6F-A9B9BBB26490}"/>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a:fillRect/>
          </a:stretch>
        </p:blipFill>
        <p:spPr>
          <a:xfrm>
            <a:off x="13487300" y="180000"/>
            <a:ext cx="6436800" cy="10949350"/>
          </a:xfrm>
          <a:prstGeom prst="rect">
            <a:avLst/>
          </a:prstGeom>
        </p:spPr>
      </p:pic>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a:extLst>
              <a:ext uri="{96DAC541-7B7A-43D3-8B79-37D633B846F1}">
                <asvg:svgBlip xmlns:asvg="http://schemas.microsoft.com/office/drawing/2016/SVG/main" r:embed="rId5"/>
              </a:ext>
            </a:extLst>
          </a:blip>
          <a:srcRect l="-31125" t="15557" r="26243" b="36566"/>
          <a:stretch/>
        </p:blipFill>
        <p:spPr>
          <a:xfrm>
            <a:off x="-35716" y="0"/>
            <a:ext cx="20139816" cy="11309350"/>
          </a:xfrm>
          <a:prstGeom prst="rect">
            <a:avLst/>
          </a:prstGeom>
        </p:spPr>
      </p:pic>
      <p:grpSp>
        <p:nvGrpSpPr>
          <p:cNvPr id="24" name="Grupp 23">
            <a:extLst>
              <a:ext uri="{FF2B5EF4-FFF2-40B4-BE49-F238E27FC236}">
                <a16:creationId xmlns:a16="http://schemas.microsoft.com/office/drawing/2014/main" id="{36080757-1827-79AE-08EE-9E86E25BE3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5" name="Bild 24">
              <a:extLst>
                <a:ext uri="{FF2B5EF4-FFF2-40B4-BE49-F238E27FC236}">
                  <a16:creationId xmlns:a16="http://schemas.microsoft.com/office/drawing/2014/main" id="{5F083FF7-85BF-7EAE-1F71-ECDBB5244485}"/>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17958809" y="9070148"/>
              <a:ext cx="2052001" cy="2052001"/>
            </a:xfrm>
            <a:prstGeom prst="rect">
              <a:avLst/>
            </a:prstGeom>
          </p:spPr>
        </p:pic>
        <p:pic>
          <p:nvPicPr>
            <p:cNvPr id="26" name="Bild 25">
              <a:extLst>
                <a:ext uri="{FF2B5EF4-FFF2-40B4-BE49-F238E27FC236}">
                  <a16:creationId xmlns:a16="http://schemas.microsoft.com/office/drawing/2014/main" id="{31D15F89-24FB-77F4-7CF3-368E6D9187FB}"/>
                </a:ext>
              </a:extLst>
            </p:cNvPr>
            <p:cNvPicPr>
              <a:picLocks noChangeAspect="1"/>
            </p:cNvPicPr>
            <p:nvPr userDrawn="1"/>
          </p:nvPicPr>
          <p:blipFill>
            <a:blip>
              <a:extLst>
                <a:ext uri="{96DAC541-7B7A-43D3-8B79-37D633B846F1}">
                  <asvg:svgBlip xmlns:asvg="http://schemas.microsoft.com/office/drawing/2016/SVG/main" r:embed="rId7"/>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5697640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urkos">
    <p:bg>
      <p:bgPr>
        <a:solidFill>
          <a:schemeClr val="accent3"/>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7E2F43E5-3711-9972-603C-B957D8EF4B17}"/>
              </a:ext>
            </a:extLst>
          </p:cNvPr>
          <p:cNvPicPr>
            <a:picLocks noChangeAspect="1"/>
          </p:cNvPicPr>
          <p:nvPr userDrawn="1"/>
        </p:nvPicPr>
        <p:blipFill>
          <a:blip>
            <a:extLst>
              <a:ext uri="{96DAC541-7B7A-43D3-8B79-37D633B846F1}">
                <asvg:svgBlip xmlns:asvg="http://schemas.microsoft.com/office/drawing/2016/SVG/main" r:embed="rId2"/>
              </a:ext>
            </a:extLst>
          </a:blip>
          <a:srcRect l="-31125" t="15557" r="26243" b="36566"/>
          <a:stretch/>
        </p:blipFill>
        <p:spPr>
          <a:xfrm>
            <a:off x="-35716" y="0"/>
            <a:ext cx="20139816" cy="11309350"/>
          </a:xfrm>
          <a:prstGeom prst="rect">
            <a:avLst/>
          </a:prstGeom>
        </p:spPr>
      </p:pic>
      <p:grpSp>
        <p:nvGrpSpPr>
          <p:cNvPr id="12" name="Grupp 11">
            <a:extLst>
              <a:ext uri="{FF2B5EF4-FFF2-40B4-BE49-F238E27FC236}">
                <a16:creationId xmlns:a16="http://schemas.microsoft.com/office/drawing/2014/main" id="{2CD8BC74-CB05-F75D-4DA5-0A80BAEE188A}"/>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5E8ABFF-A049-3CC3-723D-CBFA3BE938F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82540203-A0E1-AD3F-4C66-DCA08CC9C256}"/>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pic>
        <p:nvPicPr>
          <p:cNvPr id="2" name="Platshållare för bild 14" descr="En bild som visar landskap, utomhus, skogsmark, gräs&#10;&#10;AI-genererat innehåll kan vara felaktigt.">
            <a:extLst>
              <a:ext uri="{FF2B5EF4-FFF2-40B4-BE49-F238E27FC236}">
                <a16:creationId xmlns:a16="http://schemas.microsoft.com/office/drawing/2014/main" id="{01604C75-8FB2-C49F-459F-FC048AADC70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180000" y="180000"/>
            <a:ext cx="6436800" cy="10949350"/>
          </a:xfrm>
          <a:prstGeom prst="rect">
            <a:avLst/>
          </a:prstGeom>
        </p:spPr>
      </p:pic>
      <p:pic>
        <p:nvPicPr>
          <p:cNvPr id="3" name="Platshållare för bild 12">
            <a:extLst>
              <a:ext uri="{FF2B5EF4-FFF2-40B4-BE49-F238E27FC236}">
                <a16:creationId xmlns:a16="http://schemas.microsoft.com/office/drawing/2014/main" id="{E48CEAB0-4A38-0F04-D93C-E59D1964FCA1}"/>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6833652" y="180000"/>
            <a:ext cx="13090449" cy="10949350"/>
          </a:xfrm>
          <a:prstGeom prst="rect">
            <a:avLst/>
          </a:prstGeom>
        </p:spPr>
      </p:pic>
      <p:grpSp>
        <p:nvGrpSpPr>
          <p:cNvPr id="5" name="Grupp 4">
            <a:extLst>
              <a:ext uri="{FF2B5EF4-FFF2-40B4-BE49-F238E27FC236}">
                <a16:creationId xmlns:a16="http://schemas.microsoft.com/office/drawing/2014/main" id="{736BE387-CF9D-AA2B-B9C6-A4D1DEC1A202}"/>
              </a:ext>
            </a:extLst>
          </p:cNvPr>
          <p:cNvGrpSpPr/>
          <p:nvPr userDrawn="1"/>
        </p:nvGrpSpPr>
        <p:grpSpPr>
          <a:xfrm>
            <a:off x="17757106" y="89672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9AF85ED4-A15C-3B0A-08FD-6CF3A64EDD1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8259DB1C-B391-1972-93FB-8C253B77DC6A}"/>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888001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chemeClr val="accent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830139"/>
            <a:ext cx="15840000" cy="2052000"/>
          </a:xfrm>
        </p:spPr>
        <p:txBody>
          <a:bodyPr bIns="0">
            <a:noAutofit/>
          </a:bodyPr>
          <a:lstStyle>
            <a:lvl1pPr>
              <a:buClr>
                <a:schemeClr val="bg1"/>
              </a:buClr>
              <a:defRPr sz="7200" b="0">
                <a:solidFill>
                  <a:schemeClr val="bg1"/>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bg1"/>
              </a:buClr>
              <a:buFont typeface="+mj-lt"/>
              <a:buAutoNum type="arabicPeriod"/>
              <a:defRPr lang="sv-SE" dirty="0">
                <a:solidFill>
                  <a:schemeClr val="bg1"/>
                </a:solidFill>
              </a:defRPr>
            </a:lvl1pPr>
            <a:lvl2pPr marL="1174950" indent="-742950">
              <a:buClr>
                <a:schemeClr val="bg1"/>
              </a:buClr>
              <a:buFont typeface="+mj-lt"/>
              <a:buAutoNum type="arabicPeriod"/>
              <a:defRPr lang="sv-SE" dirty="0">
                <a:solidFill>
                  <a:schemeClr val="bg1"/>
                </a:solidFill>
              </a:defRPr>
            </a:lvl2pPr>
            <a:lvl3pPr marL="1342350" indent="-514350">
              <a:buClr>
                <a:schemeClr val="bg1"/>
              </a:buClr>
              <a:buFont typeface="+mj-lt"/>
              <a:buAutoNum type="arabicPeriod"/>
              <a:defRPr lang="sv-SE" dirty="0">
                <a:solidFill>
                  <a:schemeClr val="bg1"/>
                </a:solidFill>
              </a:defRPr>
            </a:lvl3pPr>
            <a:lvl4pPr marL="1713150" indent="-514350">
              <a:buClr>
                <a:schemeClr val="bg1"/>
              </a:buClr>
              <a:buFont typeface="+mj-lt"/>
              <a:buAutoNum type="arabicPeriod"/>
              <a:defRPr lang="sv-SE" dirty="0">
                <a:solidFill>
                  <a:schemeClr val="bg1"/>
                </a:solidFill>
              </a:defRPr>
            </a:lvl4pPr>
            <a:lvl5pPr marL="1969200" indent="-457200">
              <a:buClr>
                <a:schemeClr val="bg1"/>
              </a:buClr>
              <a:buFont typeface="+mj-lt"/>
              <a:buAutoNum type="arabicPeriod"/>
              <a:defRPr lang="sv-SE" dirty="0">
                <a:solidFill>
                  <a:schemeClr val="bg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bg1"/>
                </a:solidFill>
              </a:defRPr>
            </a:lvl1pPr>
          </a:lstStyle>
          <a:p>
            <a:fld id="{22A7701B-8AEB-47E6-B4CC-5A851E887FD1}" type="datetime1">
              <a:rPr lang="sv-SE" smtClean="0"/>
              <a:pPr/>
              <a:t>2026-06-01</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bg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bg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a:extLst>
              <a:ext uri="{96DAC541-7B7A-43D3-8B79-37D633B846F1}">
                <asvg:svgBlip xmlns:asvg="http://schemas.microsoft.com/office/drawing/2016/SVG/main" r:embed="rId4"/>
              </a:ext>
            </a:extLst>
          </a:blip>
          <a:srcRect l="-31125" t="15557" r="26243" b="36566"/>
          <a:stretch/>
        </p:blipFill>
        <p:spPr>
          <a:xfrm>
            <a:off x="-35716" y="0"/>
            <a:ext cx="20139816" cy="11309350"/>
          </a:xfrm>
          <a:prstGeom prst="rect">
            <a:avLst/>
          </a:prstGeom>
        </p:spPr>
      </p:pic>
    </p:spTree>
    <p:extLst>
      <p:ext uri="{BB962C8B-B14F-4D97-AF65-F5344CB8AC3E}">
        <p14:creationId xmlns:p14="http://schemas.microsoft.com/office/powerpoint/2010/main" val="18111479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tartsida_Grafik-Vinröd_mörk_bakgrund">
    <p:bg>
      <p:bgPr>
        <a:solidFill>
          <a:schemeClr val="accent3">
            <a:alpha val="15000"/>
          </a:schemeClr>
        </a:solidFill>
        <a:effectLst/>
      </p:bgPr>
    </p:bg>
    <p:spTree>
      <p:nvGrpSpPr>
        <p:cNvPr id="1" name=""/>
        <p:cNvGrpSpPr/>
        <p:nvPr/>
      </p:nvGrpSpPr>
      <p:grpSpPr>
        <a:xfrm>
          <a:off x="0" y="0"/>
          <a:ext cx="0" cy="0"/>
          <a:chOff x="0" y="0"/>
          <a:chExt cx="0" cy="0"/>
        </a:xfrm>
      </p:grpSpPr>
      <p:pic>
        <p:nvPicPr>
          <p:cNvPr id="50" name="Bild 49">
            <a:extLst>
              <a:ext uri="{FF2B5EF4-FFF2-40B4-BE49-F238E27FC236}">
                <a16:creationId xmlns:a16="http://schemas.microsoft.com/office/drawing/2014/main" id="{B5FC84A3-6718-98CF-9EE3-A8DB0F8FC609}"/>
              </a:ext>
            </a:extLst>
          </p:cNvPr>
          <p:cNvPicPr>
            <a:picLocks noChangeAspect="1"/>
          </p:cNvPicPr>
          <p:nvPr userDrawn="1"/>
        </p:nvPicPr>
        <p:blipFill>
          <a:blip>
            <a:extLst>
              <a:ext uri="{96DAC541-7B7A-43D3-8B79-37D633B846F1}">
                <asvg:svgBlip xmlns:asvg="http://schemas.microsoft.com/office/drawing/2016/SVG/main" r:embed="rId2"/>
              </a:ext>
            </a:extLst>
          </a:blip>
          <a:srcRect l="-31125" t="15557" r="26243" b="36566"/>
          <a:stretch/>
        </p:blipFill>
        <p:spPr>
          <a:xfrm>
            <a:off x="-35716" y="0"/>
            <a:ext cx="20139816" cy="11309350"/>
          </a:xfrm>
          <a:prstGeom prst="rect">
            <a:avLst/>
          </a:prstGeom>
        </p:spPr>
      </p:pic>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accent3"/>
                </a:solidFill>
                <a:latin typeface="+mn-lt"/>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44" name="Grupp 43">
            <a:extLst>
              <a:ext uri="{FF2B5EF4-FFF2-40B4-BE49-F238E27FC236}">
                <a16:creationId xmlns:a16="http://schemas.microsoft.com/office/drawing/2014/main" id="{1538AC56-7E65-723C-776F-248CC678B0A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5" name="Bild 44">
              <a:extLst>
                <a:ext uri="{FF2B5EF4-FFF2-40B4-BE49-F238E27FC236}">
                  <a16:creationId xmlns:a16="http://schemas.microsoft.com/office/drawing/2014/main" id="{7A9E031A-CC55-2EE8-9EA6-B2600A90B46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46" name="Bild 45">
              <a:extLst>
                <a:ext uri="{FF2B5EF4-FFF2-40B4-BE49-F238E27FC236}">
                  <a16:creationId xmlns:a16="http://schemas.microsoft.com/office/drawing/2014/main" id="{C6584C1A-A6D5-74D4-62AF-595A0D83C8FA}"/>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pic>
        <p:nvPicPr>
          <p:cNvPr id="4" name="Bild 3">
            <a:extLst>
              <a:ext uri="{FF2B5EF4-FFF2-40B4-BE49-F238E27FC236}">
                <a16:creationId xmlns:a16="http://schemas.microsoft.com/office/drawing/2014/main" id="{CD5ED3C4-0BE5-7CD7-24AB-E690E890CC98}"/>
              </a:ext>
            </a:extLst>
          </p:cNvPr>
          <p:cNvPicPr>
            <a:picLocks noChangeAspect="1"/>
          </p:cNvPicPr>
          <p:nvPr userDrawn="1"/>
        </p:nvPicPr>
        <p:blipFill>
          <a:blip>
            <a:extLst>
              <a:ext uri="{96DAC541-7B7A-43D3-8B79-37D633B846F1}">
                <asvg:svgBlip xmlns:asvg="http://schemas.microsoft.com/office/drawing/2016/SVG/main" r:embed="rId5"/>
              </a:ext>
            </a:extLst>
          </a:blip>
          <a:srcRect l="-5231" t="28360" r="55508" b="23764"/>
          <a:stretch/>
        </p:blipFill>
        <p:spPr>
          <a:xfrm>
            <a:off x="10556106" y="-1"/>
            <a:ext cx="9547994" cy="11309351"/>
          </a:xfrm>
          <a:prstGeom prst="rect">
            <a:avLst/>
          </a:prstGeom>
        </p:spPr>
      </p:pic>
    </p:spTree>
    <p:extLst>
      <p:ext uri="{BB962C8B-B14F-4D97-AF65-F5344CB8AC3E}">
        <p14:creationId xmlns:p14="http://schemas.microsoft.com/office/powerpoint/2010/main" val="28240487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Startsida_Bild(Natur)-Turkos_ljus">
    <p:bg>
      <p:bgPr>
        <a:solidFill>
          <a:schemeClr val="bg1"/>
        </a:solidFill>
        <a:effectLst/>
      </p:bgPr>
    </p:bg>
    <p:spTree>
      <p:nvGrpSpPr>
        <p:cNvPr id="1" name=""/>
        <p:cNvGrpSpPr/>
        <p:nvPr/>
      </p:nvGrpSpPr>
      <p:grpSpPr>
        <a:xfrm>
          <a:off x="0" y="0"/>
          <a:ext cx="0" cy="0"/>
          <a:chOff x="0" y="0"/>
          <a:chExt cx="0" cy="0"/>
        </a:xfrm>
      </p:grpSpPr>
      <p:pic>
        <p:nvPicPr>
          <p:cNvPr id="2" name="Platshållare för bild 6">
            <a:extLst>
              <a:ext uri="{FF2B5EF4-FFF2-40B4-BE49-F238E27FC236}">
                <a16:creationId xmlns:a16="http://schemas.microsoft.com/office/drawing/2014/main" id="{FDB1E8E3-0398-7885-D376-40245EA594B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3" name="Rektangel 2">
            <a:extLst>
              <a:ext uri="{FF2B5EF4-FFF2-40B4-BE49-F238E27FC236}">
                <a16:creationId xmlns:a16="http://schemas.microsoft.com/office/drawing/2014/main" id="{0982EEEB-EEFF-4548-C22A-451832359681}"/>
              </a:ext>
            </a:extLst>
          </p:cNvPr>
          <p:cNvSpPr/>
          <p:nvPr userDrawn="1"/>
        </p:nvSpPr>
        <p:spPr>
          <a:xfrm>
            <a:off x="0" y="0"/>
            <a:ext cx="11924258" cy="11309350"/>
          </a:xfrm>
          <a:prstGeom prst="rect">
            <a:avLst/>
          </a:prstGeom>
          <a:gradFill flip="none" rotWithShape="1">
            <a:gsLst>
              <a:gs pos="0">
                <a:schemeClr val="tx1">
                  <a:alpha val="66000"/>
                </a:schemeClr>
              </a:gs>
              <a:gs pos="79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1839850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Startsida_Bild(KollektivT)-Turkos_ljus">
    <p:bg>
      <p:bgPr>
        <a:solidFill>
          <a:schemeClr val="bg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F4770BB-5AE6-BD21-6DE2-45AE006AA87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5" name="Rektangel 4">
            <a:extLst>
              <a:ext uri="{FF2B5EF4-FFF2-40B4-BE49-F238E27FC236}">
                <a16:creationId xmlns:a16="http://schemas.microsoft.com/office/drawing/2014/main" id="{31C08F13-1514-3431-EB12-102215341C30}"/>
              </a:ext>
            </a:extLst>
          </p:cNvPr>
          <p:cNvSpPr/>
          <p:nvPr userDrawn="1"/>
        </p:nvSpPr>
        <p:spPr>
          <a:xfrm>
            <a:off x="0" y="0"/>
            <a:ext cx="11924258" cy="11309350"/>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40048086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Startsida_Bild(Vård)-Turkos_ljus">
    <p:bg>
      <p:bgPr>
        <a:solidFill>
          <a:schemeClr val="bg1"/>
        </a:solidFill>
        <a:effectLst/>
      </p:bgPr>
    </p:bg>
    <p:spTree>
      <p:nvGrpSpPr>
        <p:cNvPr id="1" name=""/>
        <p:cNvGrpSpPr/>
        <p:nvPr/>
      </p:nvGrpSpPr>
      <p:grpSpPr>
        <a:xfrm>
          <a:off x="0" y="0"/>
          <a:ext cx="0" cy="0"/>
          <a:chOff x="0" y="0"/>
          <a:chExt cx="0" cy="0"/>
        </a:xfrm>
      </p:grpSpPr>
      <p:pic>
        <p:nvPicPr>
          <p:cNvPr id="4" name="Platshållare för bild 6">
            <a:extLst>
              <a:ext uri="{FF2B5EF4-FFF2-40B4-BE49-F238E27FC236}">
                <a16:creationId xmlns:a16="http://schemas.microsoft.com/office/drawing/2014/main" id="{635DABA6-B890-B21A-8232-4AD4157CCED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20104100" cy="11343307"/>
          </a:xfrm>
          <a:prstGeom prst="rect">
            <a:avLst/>
          </a:prstGeom>
        </p:spPr>
      </p:pic>
      <p:sp>
        <p:nvSpPr>
          <p:cNvPr id="5" name="Rektangel 4">
            <a:extLst>
              <a:ext uri="{FF2B5EF4-FFF2-40B4-BE49-F238E27FC236}">
                <a16:creationId xmlns:a16="http://schemas.microsoft.com/office/drawing/2014/main" id="{5E6A1E8C-06B6-FE84-5F23-A8DE83F11630}"/>
              </a:ext>
            </a:extLst>
          </p:cNvPr>
          <p:cNvSpPr/>
          <p:nvPr userDrawn="1"/>
        </p:nvSpPr>
        <p:spPr>
          <a:xfrm>
            <a:off x="-6350" y="0"/>
            <a:ext cx="11924258" cy="11343307"/>
          </a:xfrm>
          <a:prstGeom prst="rect">
            <a:avLst/>
          </a:prstGeom>
          <a:gradFill flip="none" rotWithShape="1">
            <a:gsLst>
              <a:gs pos="0">
                <a:schemeClr val="tx1">
                  <a:alpha val="80409"/>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13" name="Underrubrik 2">
            <a:extLst>
              <a:ext uri="{FF2B5EF4-FFF2-40B4-BE49-F238E27FC236}">
                <a16:creationId xmlns:a16="http://schemas.microsoft.com/office/drawing/2014/main" id="{10AF6820-499B-E3FE-4D90-926C8CD06C57}"/>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54" name="textruta 53">
            <a:extLst>
              <a:ext uri="{FF2B5EF4-FFF2-40B4-BE49-F238E27FC236}">
                <a16:creationId xmlns:a16="http://schemas.microsoft.com/office/drawing/2014/main" id="{70A80DFD-2EF3-263F-E0D3-4F2A69095E29}"/>
              </a:ext>
            </a:extLst>
          </p:cNvPr>
          <p:cNvSpPr txBox="1"/>
          <p:nvPr userDrawn="1"/>
        </p:nvSpPr>
        <p:spPr>
          <a:xfrm>
            <a:off x="21497731" y="7632441"/>
            <a:ext cx="184731" cy="369332"/>
          </a:xfrm>
          <a:prstGeom prst="rect">
            <a:avLst/>
          </a:prstGeom>
          <a:noFill/>
        </p:spPr>
        <p:txBody>
          <a:bodyPr wrap="none" rtlCol="0">
            <a:spAutoFit/>
          </a:bodyPr>
          <a:lstStyle/>
          <a:p>
            <a:endParaRPr lang="en-US"/>
          </a:p>
        </p:txBody>
      </p:sp>
      <p:grpSp>
        <p:nvGrpSpPr>
          <p:cNvPr id="8" name="Grupp 7">
            <a:extLst>
              <a:ext uri="{FF2B5EF4-FFF2-40B4-BE49-F238E27FC236}">
                <a16:creationId xmlns:a16="http://schemas.microsoft.com/office/drawing/2014/main" id="{1C913480-2908-8406-6E25-B7ECDA02D5E2}"/>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9" name="Bild 8">
              <a:extLst>
                <a:ext uri="{FF2B5EF4-FFF2-40B4-BE49-F238E27FC236}">
                  <a16:creationId xmlns:a16="http://schemas.microsoft.com/office/drawing/2014/main" id="{B92FEAB0-FE55-BBF5-A189-AB469083646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0" name="Bild 9">
              <a:extLst>
                <a:ext uri="{FF2B5EF4-FFF2-40B4-BE49-F238E27FC236}">
                  <a16:creationId xmlns:a16="http://schemas.microsoft.com/office/drawing/2014/main" id="{7DF4329B-88BE-F299-2070-02117A1F0350}"/>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34621118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tartsida_Bild(Kultur)-Turkos_ljus">
    <p:bg>
      <p:bgPr>
        <a:solidFill>
          <a:schemeClr val="bg1"/>
        </a:solidFill>
        <a:effectLst/>
      </p:bgPr>
    </p:bg>
    <p:spTree>
      <p:nvGrpSpPr>
        <p:cNvPr id="1" name=""/>
        <p:cNvGrpSpPr/>
        <p:nvPr/>
      </p:nvGrpSpPr>
      <p:grpSpPr>
        <a:xfrm>
          <a:off x="0" y="0"/>
          <a:ext cx="0" cy="0"/>
          <a:chOff x="0" y="0"/>
          <a:chExt cx="0" cy="0"/>
        </a:xfrm>
      </p:grpSpPr>
      <p:pic>
        <p:nvPicPr>
          <p:cNvPr id="21" name="Platshållare för bild 6">
            <a:extLst>
              <a:ext uri="{FF2B5EF4-FFF2-40B4-BE49-F238E27FC236}">
                <a16:creationId xmlns:a16="http://schemas.microsoft.com/office/drawing/2014/main" id="{97523C05-9FEA-71B0-C6A5-0A55A7F0235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2" name="Rektangel 21">
            <a:extLst>
              <a:ext uri="{FF2B5EF4-FFF2-40B4-BE49-F238E27FC236}">
                <a16:creationId xmlns:a16="http://schemas.microsoft.com/office/drawing/2014/main" id="{F2755CD6-1F95-27D4-A143-7970D17E1DB9}"/>
              </a:ext>
            </a:extLst>
          </p:cNvPr>
          <p:cNvSpPr/>
          <p:nvPr userDrawn="1"/>
        </p:nvSpPr>
        <p:spPr>
          <a:xfrm>
            <a:off x="0" y="0"/>
            <a:ext cx="11924258" cy="11309350"/>
          </a:xfrm>
          <a:prstGeom prst="rect">
            <a:avLst/>
          </a:prstGeom>
          <a:gradFill flip="none" rotWithShape="1">
            <a:gsLst>
              <a:gs pos="0">
                <a:schemeClr val="tx1">
                  <a:alpha val="34650"/>
                </a:schemeClr>
              </a:gs>
              <a:gs pos="98000">
                <a:schemeClr val="tx1">
                  <a:alpha val="0"/>
                </a:schemeClr>
              </a:gs>
            </a:gsLst>
            <a:lin ang="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sv-SE"/>
          </a:p>
        </p:txBody>
      </p:sp>
      <p:sp>
        <p:nvSpPr>
          <p:cNvPr id="23" name="Rubrik 1">
            <a:extLst>
              <a:ext uri="{FF2B5EF4-FFF2-40B4-BE49-F238E27FC236}">
                <a16:creationId xmlns:a16="http://schemas.microsoft.com/office/drawing/2014/main" id="{5A2AD45D-3CBE-7E24-0D04-955CF27A926A}"/>
              </a:ext>
            </a:extLst>
          </p:cNvPr>
          <p:cNvSpPr>
            <a:spLocks noGrp="1"/>
          </p:cNvSpPr>
          <p:nvPr>
            <p:ph type="ctrTitle" hasCustomPrompt="1"/>
          </p:nvPr>
        </p:nvSpPr>
        <p:spPr>
          <a:xfrm>
            <a:off x="1242000" y="830139"/>
            <a:ext cx="10260000" cy="4525838"/>
          </a:xfrm>
        </p:spPr>
        <p:txBody>
          <a:bodyPr anchor="b">
            <a:noAutofit/>
          </a:bodyPr>
          <a:lstStyle>
            <a:lvl1pPr algn="l">
              <a:lnSpc>
                <a:spcPct val="75000"/>
              </a:lnSpc>
              <a:defRPr sz="12000" b="0" spc="-400" baseline="0">
                <a:solidFill>
                  <a:schemeClr val="bg1"/>
                </a:solidFill>
              </a:defRPr>
            </a:lvl1pPr>
          </a:lstStyle>
          <a:p>
            <a:r>
              <a:rPr lang="sv-SE"/>
              <a:t>Rubrik på en </a:t>
            </a:r>
            <a:br>
              <a:rPr lang="sv-SE"/>
            </a:br>
            <a:r>
              <a:rPr lang="sv-SE"/>
              <a:t>till tre rader</a:t>
            </a:r>
          </a:p>
        </p:txBody>
      </p:sp>
      <p:sp>
        <p:nvSpPr>
          <p:cNvPr id="24" name="Underrubrik 2">
            <a:extLst>
              <a:ext uri="{FF2B5EF4-FFF2-40B4-BE49-F238E27FC236}">
                <a16:creationId xmlns:a16="http://schemas.microsoft.com/office/drawing/2014/main" id="{3714B03F-50B6-E0F7-9AF4-BA382704BEFA}"/>
              </a:ext>
            </a:extLst>
          </p:cNvPr>
          <p:cNvSpPr>
            <a:spLocks noGrp="1"/>
          </p:cNvSpPr>
          <p:nvPr>
            <p:ph type="subTitle" idx="1" hasCustomPrompt="1"/>
          </p:nvPr>
        </p:nvSpPr>
        <p:spPr>
          <a:xfrm>
            <a:off x="1242000" y="5847725"/>
            <a:ext cx="10260000" cy="2406650"/>
          </a:xfrm>
        </p:spPr>
        <p:txBody>
          <a:bodyPr>
            <a:noAutofit/>
          </a:bodyPr>
          <a:lstStyle>
            <a:lvl1pPr marL="0" indent="0" algn="l">
              <a:spcAft>
                <a:spcPts val="0"/>
              </a:spcAft>
              <a:buNone/>
              <a:defRPr sz="4500" spc="-2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grpSp>
        <p:nvGrpSpPr>
          <p:cNvPr id="25" name="Grupp 24">
            <a:extLst>
              <a:ext uri="{FF2B5EF4-FFF2-40B4-BE49-F238E27FC236}">
                <a16:creationId xmlns:a16="http://schemas.microsoft.com/office/drawing/2014/main" id="{A5231550-3430-3FF1-4A7C-D7A9275B091D}"/>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6" name="Bild 25">
              <a:extLst>
                <a:ext uri="{FF2B5EF4-FFF2-40B4-BE49-F238E27FC236}">
                  <a16:creationId xmlns:a16="http://schemas.microsoft.com/office/drawing/2014/main" id="{BBB75C86-667E-18E3-B093-096D170A3413}"/>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27" name="Bild 26">
              <a:extLst>
                <a:ext uri="{FF2B5EF4-FFF2-40B4-BE49-F238E27FC236}">
                  <a16:creationId xmlns:a16="http://schemas.microsoft.com/office/drawing/2014/main" id="{480FDF88-C836-F382-41A8-3F3AD5DBAD52}"/>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8034925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Kapitelsida_Vinröd_mörk_bakgrund">
    <p:bg>
      <p:bgPr>
        <a:solidFill>
          <a:schemeClr val="accent3">
            <a:alpha val="15000"/>
          </a:schemeClr>
        </a:solidFill>
        <a:effectLst/>
      </p:bgPr>
    </p:bg>
    <p:spTree>
      <p:nvGrpSpPr>
        <p:cNvPr id="1" name=""/>
        <p:cNvGrpSpPr/>
        <p:nvPr/>
      </p:nvGrpSpPr>
      <p:grpSpPr>
        <a:xfrm>
          <a:off x="0" y="0"/>
          <a:ext cx="0" cy="0"/>
          <a:chOff x="0" y="0"/>
          <a:chExt cx="0" cy="0"/>
        </a:xfrm>
      </p:grpSpPr>
      <p:sp>
        <p:nvSpPr>
          <p:cNvPr id="12" name="Rubrik 1">
            <a:extLst>
              <a:ext uri="{FF2B5EF4-FFF2-40B4-BE49-F238E27FC236}">
                <a16:creationId xmlns:a16="http://schemas.microsoft.com/office/drawing/2014/main" id="{DAB45FCC-3155-3E2B-897C-05CB7E42DAAE}"/>
              </a:ext>
            </a:extLst>
          </p:cNvPr>
          <p:cNvSpPr>
            <a:spLocks noGrp="1"/>
          </p:cNvSpPr>
          <p:nvPr>
            <p:ph type="ctrTitle" hasCustomPrompt="1"/>
          </p:nvPr>
        </p:nvSpPr>
        <p:spPr>
          <a:xfrm>
            <a:off x="1242000" y="3061817"/>
            <a:ext cx="9360000" cy="6481290"/>
          </a:xfrm>
        </p:spPr>
        <p:txBody>
          <a:bodyPr anchor="t">
            <a:noAutofit/>
          </a:bodyPr>
          <a:lstStyle>
            <a:lvl1pPr algn="l">
              <a:lnSpc>
                <a:spcPct val="75000"/>
              </a:lnSpc>
              <a:defRPr sz="10000" b="0" spc="-400" baseline="0">
                <a:solidFill>
                  <a:schemeClr val="accent3"/>
                </a:solidFill>
              </a:defRPr>
            </a:lvl1pPr>
          </a:lstStyle>
          <a:p>
            <a:r>
              <a:rPr lang="sv-SE"/>
              <a:t>Kapitelrubrik</a:t>
            </a:r>
          </a:p>
        </p:txBody>
      </p:sp>
      <p:sp>
        <p:nvSpPr>
          <p:cNvPr id="5" name="Platshållare för text 4">
            <a:extLst>
              <a:ext uri="{FF2B5EF4-FFF2-40B4-BE49-F238E27FC236}">
                <a16:creationId xmlns:a16="http://schemas.microsoft.com/office/drawing/2014/main" id="{9BC254AF-B658-492F-D6C4-A2541B944597}"/>
              </a:ext>
            </a:extLst>
          </p:cNvPr>
          <p:cNvSpPr>
            <a:spLocks noGrp="1"/>
          </p:cNvSpPr>
          <p:nvPr>
            <p:ph type="body" sz="quarter" idx="15" hasCustomPrompt="1"/>
          </p:nvPr>
        </p:nvSpPr>
        <p:spPr>
          <a:xfrm>
            <a:off x="1242001" y="902147"/>
            <a:ext cx="9360000" cy="1584325"/>
          </a:xfrm>
        </p:spPr>
        <p:txBody>
          <a:bodyPr anchor="b"/>
          <a:lstStyle>
            <a:lvl1pPr marL="0" indent="0">
              <a:buNone/>
              <a:defRPr>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Överrubrik</a:t>
            </a:r>
            <a:r>
              <a:rPr lang="en-US"/>
              <a:t> </a:t>
            </a:r>
            <a:r>
              <a:rPr lang="en-US" err="1"/>
              <a:t>kapitel</a:t>
            </a:r>
            <a:endParaRPr lang="en-US"/>
          </a:p>
        </p:txBody>
      </p:sp>
      <p:pic>
        <p:nvPicPr>
          <p:cNvPr id="2" name="Bild 1">
            <a:extLst>
              <a:ext uri="{FF2B5EF4-FFF2-40B4-BE49-F238E27FC236}">
                <a16:creationId xmlns:a16="http://schemas.microsoft.com/office/drawing/2014/main" id="{20115601-E846-C70A-34FF-AAB5D232C378}"/>
              </a:ext>
            </a:extLst>
          </p:cNvPr>
          <p:cNvPicPr>
            <a:picLocks noChangeAspect="1"/>
          </p:cNvPicPr>
          <p:nvPr userDrawn="1"/>
        </p:nvPicPr>
        <p:blipFill>
          <a:blip>
            <a:extLst>
              <a:ext uri="{96DAC541-7B7A-43D3-8B79-37D633B846F1}">
                <asvg:svgBlip xmlns:asvg="http://schemas.microsoft.com/office/drawing/2016/SVG/main" r:embed="rId2"/>
              </a:ext>
            </a:extLst>
          </a:blip>
          <a:srcRect l="-31125" t="15557" r="26243" b="36566"/>
          <a:stretch/>
        </p:blipFill>
        <p:spPr>
          <a:xfrm>
            <a:off x="-35716" y="0"/>
            <a:ext cx="20139816" cy="11309350"/>
          </a:xfrm>
          <a:prstGeom prst="rect">
            <a:avLst/>
          </a:prstGeom>
        </p:spPr>
      </p:pic>
      <p:sp>
        <p:nvSpPr>
          <p:cNvPr id="3" name="Platshållare för bild 2">
            <a:extLst>
              <a:ext uri="{FF2B5EF4-FFF2-40B4-BE49-F238E27FC236}">
                <a16:creationId xmlns:a16="http://schemas.microsoft.com/office/drawing/2014/main" id="{73D07759-F15F-CAAA-555B-26CF5EB6BBED}"/>
              </a:ext>
            </a:extLst>
          </p:cNvPr>
          <p:cNvSpPr>
            <a:spLocks noGrp="1"/>
          </p:cNvSpPr>
          <p:nvPr>
            <p:ph type="pic" sz="quarter" idx="17"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grpSp>
        <p:nvGrpSpPr>
          <p:cNvPr id="4" name="Grupp 3">
            <a:extLst>
              <a:ext uri="{FF2B5EF4-FFF2-40B4-BE49-F238E27FC236}">
                <a16:creationId xmlns:a16="http://schemas.microsoft.com/office/drawing/2014/main" id="{DB0AE4E5-AAA5-A1D5-62A6-5D0510031524}"/>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 name="Bild 5">
              <a:extLst>
                <a:ext uri="{FF2B5EF4-FFF2-40B4-BE49-F238E27FC236}">
                  <a16:creationId xmlns:a16="http://schemas.microsoft.com/office/drawing/2014/main" id="{603B9A82-E3B3-3832-2A3A-FCC3672894A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7" name="Bild 6">
              <a:extLst>
                <a:ext uri="{FF2B5EF4-FFF2-40B4-BE49-F238E27FC236}">
                  <a16:creationId xmlns:a16="http://schemas.microsoft.com/office/drawing/2014/main" id="{ACABBBEF-F890-549E-8572-9E899AA7EBA7}"/>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1457757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Citatsida_Vinröd_mörk_bakgrund">
    <p:bg>
      <p:bgPr>
        <a:solidFill>
          <a:schemeClr val="accent3">
            <a:alpha val="15000"/>
          </a:schemeClr>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800A8904-65D5-F704-1F45-6639AF4C750F}"/>
              </a:ext>
            </a:extLst>
          </p:cNvPr>
          <p:cNvPicPr>
            <a:picLocks noChangeAspect="1"/>
          </p:cNvPicPr>
          <p:nvPr userDrawn="1"/>
        </p:nvPicPr>
        <p:blipFill>
          <a:blip>
            <a:extLst>
              <a:ext uri="{96DAC541-7B7A-43D3-8B79-37D633B846F1}">
                <asvg:svgBlip xmlns:asvg="http://schemas.microsoft.com/office/drawing/2016/SVG/main" r:embed="rId2"/>
              </a:ext>
            </a:extLst>
          </a:blip>
          <a:srcRect l="-31125" t="15557" r="26243" b="36566"/>
          <a:stretch/>
        </p:blipFill>
        <p:spPr>
          <a:xfrm>
            <a:off x="-35716" y="0"/>
            <a:ext cx="20139816" cy="11309350"/>
          </a:xfrm>
          <a:prstGeom prst="rect">
            <a:avLst/>
          </a:prstGeom>
        </p:spPr>
      </p:pic>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2026-06-01</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pic>
        <p:nvPicPr>
          <p:cNvPr id="13" name="Bild 12">
            <a:extLst>
              <a:ext uri="{FF2B5EF4-FFF2-40B4-BE49-F238E27FC236}">
                <a16:creationId xmlns:a16="http://schemas.microsoft.com/office/drawing/2014/main" id="{51D9AC0B-9A28-EBC7-DE2D-75AA21BBB74B}"/>
              </a:ext>
            </a:extLst>
          </p:cNvPr>
          <p:cNvPicPr>
            <a:picLocks noChangeAspect="1"/>
          </p:cNvPicPr>
          <p:nvPr userDrawn="1"/>
        </p:nvPicPr>
        <p:blipFill>
          <a:blip>
            <a:extLst>
              <a:ext uri="{96DAC541-7B7A-43D3-8B79-37D633B846F1}">
                <asvg:svgBlip xmlns:asvg="http://schemas.microsoft.com/office/drawing/2016/SVG/main" r:embed="rId3"/>
              </a:ext>
            </a:extLst>
          </a:blip>
          <a:srcRect l="77628" t="-1566" r="-4596" b="83352"/>
          <a:stretch/>
        </p:blipFill>
        <p:spPr>
          <a:xfrm>
            <a:off x="-14479" y="7006840"/>
            <a:ext cx="5178504" cy="4302510"/>
          </a:xfrm>
          <a:prstGeom prst="rect">
            <a:avLst/>
          </a:prstGeom>
        </p:spPr>
      </p:pic>
      <p:pic>
        <p:nvPicPr>
          <p:cNvPr id="11" name="Bild 10">
            <a:extLst>
              <a:ext uri="{FF2B5EF4-FFF2-40B4-BE49-F238E27FC236}">
                <a16:creationId xmlns:a16="http://schemas.microsoft.com/office/drawing/2014/main" id="{9E5B939A-F98F-E7E0-597B-386E1E870C78}"/>
              </a:ext>
            </a:extLst>
          </p:cNvPr>
          <p:cNvPicPr>
            <a:picLocks noChangeAspect="1"/>
          </p:cNvPicPr>
          <p:nvPr userDrawn="1"/>
        </p:nvPicPr>
        <p:blipFill>
          <a:blip>
            <a:extLst>
              <a:ext uri="{96DAC541-7B7A-43D3-8B79-37D633B846F1}">
                <asvg:svgBlip xmlns:asvg="http://schemas.microsoft.com/office/drawing/2016/SVG/main" r:embed="rId3"/>
              </a:ext>
            </a:extLst>
          </a:blip>
          <a:srcRect l="-7337" t="48723" r="80369" b="24476"/>
          <a:stretch/>
        </p:blipFill>
        <p:spPr>
          <a:xfrm>
            <a:off x="14925596" y="0"/>
            <a:ext cx="5178504" cy="6330938"/>
          </a:xfrm>
          <a:prstGeom prst="rect">
            <a:avLst/>
          </a:prstGeom>
        </p:spPr>
      </p:pic>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18074003" y="9371886"/>
              <a:ext cx="1550353" cy="1474726"/>
            </a:xfrm>
            <a:prstGeom prst="rect">
              <a:avLst/>
            </a:prstGeom>
          </p:spPr>
        </p:pic>
      </p:grpSp>
      <p:sp>
        <p:nvSpPr>
          <p:cNvPr id="14" name="Rubrik 1">
            <a:extLst>
              <a:ext uri="{FF2B5EF4-FFF2-40B4-BE49-F238E27FC236}">
                <a16:creationId xmlns:a16="http://schemas.microsoft.com/office/drawing/2014/main" id="{122500B5-D652-D912-9670-09854E1D4621}"/>
              </a:ext>
            </a:extLst>
          </p:cNvPr>
          <p:cNvSpPr>
            <a:spLocks noGrp="1"/>
          </p:cNvSpPr>
          <p:nvPr>
            <p:ph type="title" hasCustomPrompt="1"/>
          </p:nvPr>
        </p:nvSpPr>
        <p:spPr>
          <a:xfrm>
            <a:off x="2764763" y="2414315"/>
            <a:ext cx="14560096" cy="6167560"/>
          </a:xfrm>
        </p:spPr>
        <p:txBody>
          <a:bodyPr anchor="ctr">
            <a:noAutofit/>
          </a:bodyPr>
          <a:lstStyle>
            <a:lvl1pPr algn="ctr">
              <a:defRPr sz="6000" b="0">
                <a:solidFill>
                  <a:schemeClr val="accent3"/>
                </a:solidFill>
              </a:defRPr>
            </a:lvl1pPr>
          </a:lstStyle>
          <a:p>
            <a:r>
              <a:rPr lang="sv-SE" err="1"/>
              <a:t>Lorem</a:t>
            </a:r>
            <a:r>
              <a:rPr lang="sv-SE"/>
              <a:t> </a:t>
            </a:r>
            <a:r>
              <a:rPr lang="sv-SE" err="1"/>
              <a:t>ipsum</a:t>
            </a:r>
            <a:r>
              <a:rPr lang="sv-SE"/>
              <a:t> </a:t>
            </a:r>
            <a:r>
              <a:rPr lang="sv-SE" err="1"/>
              <a:t>dolor</a:t>
            </a:r>
            <a:r>
              <a:rPr lang="sv-SE"/>
              <a:t> </a:t>
            </a:r>
            <a:r>
              <a:rPr lang="sv-SE" err="1"/>
              <a:t>sit</a:t>
            </a:r>
            <a:r>
              <a:rPr lang="sv-SE"/>
              <a:t> </a:t>
            </a:r>
            <a:r>
              <a:rPr lang="sv-SE" err="1"/>
              <a:t>amet</a:t>
            </a:r>
            <a:r>
              <a:rPr lang="sv-SE"/>
              <a:t>, </a:t>
            </a:r>
            <a:r>
              <a:rPr lang="sv-SE" err="1"/>
              <a:t>consectetur</a:t>
            </a:r>
            <a:r>
              <a:rPr lang="sv-SE"/>
              <a:t> </a:t>
            </a:r>
            <a:br>
              <a:rPr lang="sv-SE"/>
            </a:br>
            <a:r>
              <a:rPr lang="sv-SE" err="1"/>
              <a:t>adipiscing</a:t>
            </a:r>
            <a:r>
              <a:rPr lang="sv-SE"/>
              <a:t> elit.  </a:t>
            </a:r>
            <a:r>
              <a:rPr lang="sv-SE" err="1"/>
              <a:t>Curabitur</a:t>
            </a:r>
            <a:r>
              <a:rPr lang="sv-SE"/>
              <a:t> </a:t>
            </a:r>
            <a:r>
              <a:rPr lang="sv-SE" err="1"/>
              <a:t>vel</a:t>
            </a:r>
            <a:r>
              <a:rPr lang="sv-SE"/>
              <a:t> ante et </a:t>
            </a:r>
            <a:r>
              <a:rPr lang="sv-SE" err="1"/>
              <a:t>orci</a:t>
            </a:r>
            <a:r>
              <a:rPr lang="sv-SE"/>
              <a:t> </a:t>
            </a:r>
            <a:r>
              <a:rPr lang="sv-SE" err="1"/>
              <a:t>eleifend</a:t>
            </a:r>
            <a:r>
              <a:rPr lang="sv-SE"/>
              <a:t>. </a:t>
            </a:r>
            <a:br>
              <a:rPr lang="sv-SE"/>
            </a:br>
            <a:r>
              <a:rPr lang="sv-SE" err="1"/>
              <a:t>Suspendisse</a:t>
            </a:r>
            <a:r>
              <a:rPr lang="sv-SE"/>
              <a:t> </a:t>
            </a:r>
            <a:r>
              <a:rPr lang="sv-SE" err="1"/>
              <a:t>potenti</a:t>
            </a:r>
            <a:r>
              <a:rPr lang="sv-SE"/>
              <a:t>. </a:t>
            </a:r>
            <a:r>
              <a:rPr lang="sv-SE" err="1"/>
              <a:t>Aenean</a:t>
            </a:r>
            <a:r>
              <a:rPr lang="sv-SE"/>
              <a:t> </a:t>
            </a:r>
            <a:r>
              <a:rPr lang="sv-SE" err="1"/>
              <a:t>tincidunt</a:t>
            </a:r>
            <a:r>
              <a:rPr lang="sv-SE"/>
              <a:t>, </a:t>
            </a:r>
            <a:r>
              <a:rPr lang="sv-SE" err="1"/>
              <a:t>magna</a:t>
            </a:r>
            <a:r>
              <a:rPr lang="sv-SE"/>
              <a:t> at </a:t>
            </a:r>
            <a:br>
              <a:rPr lang="sv-SE"/>
            </a:br>
            <a:r>
              <a:rPr lang="sv-SE" err="1"/>
              <a:t>vulputate</a:t>
            </a:r>
            <a:r>
              <a:rPr lang="sv-SE"/>
              <a:t>, </a:t>
            </a:r>
            <a:r>
              <a:rPr lang="sv-SE" err="1"/>
              <a:t>nisl</a:t>
            </a:r>
            <a:r>
              <a:rPr lang="sv-SE"/>
              <a:t> elit </a:t>
            </a:r>
            <a:r>
              <a:rPr lang="sv-SE" err="1"/>
              <a:t>luctus</a:t>
            </a:r>
            <a:r>
              <a:rPr lang="sv-SE"/>
              <a:t> </a:t>
            </a:r>
            <a:r>
              <a:rPr lang="sv-SE" err="1"/>
              <a:t>lorem</a:t>
            </a:r>
            <a:r>
              <a:rPr lang="sv-SE"/>
              <a:t>.</a:t>
            </a:r>
          </a:p>
        </p:txBody>
      </p:sp>
      <p:sp>
        <p:nvSpPr>
          <p:cNvPr id="2" name="Platshållare för sidfot 5">
            <a:extLst>
              <a:ext uri="{FF2B5EF4-FFF2-40B4-BE49-F238E27FC236}">
                <a16:creationId xmlns:a16="http://schemas.microsoft.com/office/drawing/2014/main" id="{C3C233AC-CCB6-C6D3-557E-E229A5D2DE4C}"/>
              </a:ext>
            </a:extLst>
          </p:cNvPr>
          <p:cNvSpPr>
            <a:spLocks noGrp="1"/>
          </p:cNvSpPr>
          <p:nvPr>
            <p:ph type="ftr" sz="quarter" idx="11"/>
          </p:nvPr>
        </p:nvSpPr>
        <p:spPr>
          <a:xfrm>
            <a:off x="2759161" y="10548000"/>
            <a:ext cx="14587200" cy="187200"/>
          </a:xfrm>
          <a:prstGeom prst="rect">
            <a:avLst/>
          </a:prstGeom>
        </p:spPr>
        <p:txBody>
          <a:bodyPr>
            <a:noAutofit/>
          </a:bodyPr>
          <a:lstStyle>
            <a:lvl1pPr>
              <a:buClr>
                <a:schemeClr val="bg1"/>
              </a:buClr>
              <a:defRPr>
                <a:solidFill>
                  <a:schemeClr val="tx1"/>
                </a:solidFill>
              </a:defRPr>
            </a:lvl1pPr>
          </a:lstStyle>
          <a:p>
            <a:endParaRPr lang="sv-SE"/>
          </a:p>
        </p:txBody>
      </p:sp>
    </p:spTree>
    <p:extLst>
      <p:ext uri="{BB962C8B-B14F-4D97-AF65-F5344CB8AC3E}">
        <p14:creationId xmlns:p14="http://schemas.microsoft.com/office/powerpoint/2010/main" val="29213245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woObj" preserve="1">
  <p:cSld name="Tvåspaltsida_Vinröd_mörk">
    <p:bg>
      <p:bgPr>
        <a:solidFill>
          <a:schemeClr val="bg1"/>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dirty="0">
                <a:solidFill>
                  <a:schemeClr val="tx1"/>
                </a:solidFill>
              </a:defRPr>
            </a:lvl1pPr>
            <a:lvl2pPr marL="756000" indent="-324000">
              <a:buClr>
                <a:schemeClr val="accent3"/>
              </a:buClr>
              <a:buFont typeface="Arial" panose="020B0604020202020204" pitchFamily="34" charset="0"/>
              <a:buChar char="•"/>
              <a:defRPr lang="sv-SE" dirty="0">
                <a:solidFill>
                  <a:schemeClr val="tx1"/>
                </a:solidFill>
              </a:defRPr>
            </a:lvl2pPr>
            <a:lvl3pPr marL="1116000" indent="-288000">
              <a:buClr>
                <a:schemeClr val="accent3"/>
              </a:buClr>
              <a:buFont typeface="Arial" panose="020B0604020202020204" pitchFamily="34" charset="0"/>
              <a:buChar char="•"/>
              <a:defRPr lang="sv-SE" dirty="0">
                <a:solidFill>
                  <a:schemeClr val="tx1"/>
                </a:solidFill>
              </a:defRPr>
            </a:lvl3pPr>
            <a:lvl4pPr marL="1458000" indent="-259200">
              <a:buClr>
                <a:schemeClr val="accent3"/>
              </a:buClr>
              <a:buFont typeface="Arial" panose="020B0604020202020204" pitchFamily="34" charset="0"/>
              <a:buChar char="•"/>
              <a:defRPr lang="sv-SE" dirty="0">
                <a:solidFill>
                  <a:schemeClr val="tx1"/>
                </a:solidFill>
              </a:defRPr>
            </a:lvl4pPr>
            <a:lvl5pPr marL="1764000" indent="-252000">
              <a:buClr>
                <a:schemeClr val="accent3"/>
              </a:buClr>
              <a:buFont typeface="Arial" panose="020B0604020202020204" pitchFamily="34" charset="0"/>
              <a:buChar char="•"/>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8074003" y="9371886"/>
              <a:ext cx="1550353" cy="1474726"/>
            </a:xfrm>
            <a:prstGeom prst="rect">
              <a:avLst/>
            </a:prstGeom>
          </p:spPr>
        </p:pic>
      </p:gr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2026-06-01</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8345421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woObj" preserve="1">
  <p:cSld name="Innehållsförteckning_Vinröd_mörk_Bakgrund">
    <p:bg>
      <p:bgPr>
        <a:solidFill>
          <a:schemeClr val="accent3">
            <a:alpha val="15000"/>
          </a:schemeClr>
        </a:solidFill>
        <a:effectLst/>
      </p:bgPr>
    </p:bg>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2000" y="3239092"/>
            <a:ext cx="7740000" cy="6840000"/>
          </a:xfrm>
        </p:spPr>
        <p:txBody>
          <a:bodyPr vert="horz" lIns="0" tIns="0" rIns="0" bIns="0" rtlCol="0">
            <a:noAutofit/>
          </a:bodyPr>
          <a:lstStyle>
            <a:lvl1pPr marL="742950" indent="-742950">
              <a:buClr>
                <a:schemeClr val="accent3"/>
              </a:buClr>
              <a:buFont typeface="+mj-lt"/>
              <a:buAutoNum type="arabicPeriod"/>
              <a:defRPr lang="sv-SE" dirty="0">
                <a:solidFill>
                  <a:schemeClr val="tx1"/>
                </a:solidFill>
              </a:defRPr>
            </a:lvl1pPr>
            <a:lvl2pPr marL="1174950" indent="-742950">
              <a:buClr>
                <a:schemeClr val="accent3"/>
              </a:buClr>
              <a:buFont typeface="+mj-lt"/>
              <a:buAutoNum type="arabicPeriod"/>
              <a:defRPr lang="sv-SE" dirty="0">
                <a:solidFill>
                  <a:schemeClr val="tx1"/>
                </a:solidFill>
              </a:defRPr>
            </a:lvl2pPr>
            <a:lvl3pPr marL="1342350" indent="-514350">
              <a:buClr>
                <a:schemeClr val="accent3"/>
              </a:buClr>
              <a:buFont typeface="+mj-lt"/>
              <a:buAutoNum type="arabicPeriod"/>
              <a:defRPr lang="sv-SE" dirty="0">
                <a:solidFill>
                  <a:schemeClr val="tx1"/>
                </a:solidFill>
              </a:defRPr>
            </a:lvl3pPr>
            <a:lvl4pPr marL="1713150" indent="-514350">
              <a:buClr>
                <a:schemeClr val="accent3"/>
              </a:buClr>
              <a:buFont typeface="+mj-lt"/>
              <a:buAutoNum type="arabicPeriod"/>
              <a:defRPr lang="sv-SE" dirty="0">
                <a:solidFill>
                  <a:schemeClr val="tx1"/>
                </a:solidFill>
              </a:defRPr>
            </a:lvl4pPr>
            <a:lvl5pPr marL="1969200" indent="-457200">
              <a:buClr>
                <a:schemeClr val="accent3"/>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1242000" y="759600"/>
            <a:ext cx="15840000" cy="2052000"/>
          </a:xfrm>
        </p:spPr>
        <p:txBody>
          <a:bodyPr>
            <a:noAutofit/>
          </a:bodyPr>
          <a:lstStyle>
            <a:lvl1pPr>
              <a:buClr>
                <a:schemeClr val="bg1"/>
              </a:buClr>
              <a:defRPr sz="7200" b="0">
                <a:solidFill>
                  <a:schemeClr val="accent3"/>
                </a:solidFill>
              </a:defRPr>
            </a:lvl1p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9342000" y="3239092"/>
            <a:ext cx="7740000" cy="6840000"/>
          </a:xfrm>
        </p:spPr>
        <p:txBody>
          <a:bodyPr vert="horz" lIns="0" tIns="0" rIns="0" bIns="0" rtlCol="0">
            <a:noAutofit/>
          </a:bodyPr>
          <a:lstStyle>
            <a:lvl1pPr marL="742950" indent="-742950">
              <a:buClr>
                <a:schemeClr val="accent3"/>
              </a:buClr>
              <a:buFont typeface="+mj-lt"/>
              <a:buAutoNum type="arabicPeriod"/>
              <a:defRPr lang="sv-SE" dirty="0">
                <a:solidFill>
                  <a:schemeClr val="tx1"/>
                </a:solidFill>
              </a:defRPr>
            </a:lvl1pPr>
            <a:lvl2pPr marL="1174950" indent="-742950">
              <a:buClr>
                <a:schemeClr val="accent3"/>
              </a:buClr>
              <a:buFont typeface="+mj-lt"/>
              <a:buAutoNum type="arabicPeriod"/>
              <a:defRPr lang="sv-SE" dirty="0">
                <a:solidFill>
                  <a:schemeClr val="tx1"/>
                </a:solidFill>
              </a:defRPr>
            </a:lvl2pPr>
            <a:lvl3pPr marL="1342350" indent="-514350">
              <a:buClr>
                <a:schemeClr val="accent3"/>
              </a:buClr>
              <a:buFont typeface="+mj-lt"/>
              <a:buAutoNum type="arabicPeriod"/>
              <a:defRPr lang="sv-SE" dirty="0">
                <a:solidFill>
                  <a:schemeClr val="tx1"/>
                </a:solidFill>
              </a:defRPr>
            </a:lvl3pPr>
            <a:lvl4pPr marL="1713150" indent="-514350">
              <a:buClr>
                <a:schemeClr val="accent3"/>
              </a:buClr>
              <a:buFont typeface="+mj-lt"/>
              <a:buAutoNum type="arabicPeriod"/>
              <a:defRPr lang="sv-SE" dirty="0">
                <a:solidFill>
                  <a:schemeClr val="tx1"/>
                </a:solidFill>
              </a:defRPr>
            </a:lvl4pPr>
            <a:lvl5pPr marL="1969200" indent="-457200">
              <a:buClr>
                <a:schemeClr val="accent3"/>
              </a:buClr>
              <a:buFont typeface="+mj-lt"/>
              <a:buAutoNum type="arabicPeriod"/>
              <a:defRPr lang="sv-SE"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1" name="Platshållare för datum 3">
            <a:extLst>
              <a:ext uri="{FF2B5EF4-FFF2-40B4-BE49-F238E27FC236}">
                <a16:creationId xmlns:a16="http://schemas.microsoft.com/office/drawing/2014/main" id="{1783EC63-79BB-77E8-2181-41E0C882DC19}"/>
              </a:ext>
            </a:extLst>
          </p:cNvPr>
          <p:cNvSpPr>
            <a:spLocks noGrp="1"/>
          </p:cNvSpPr>
          <p:nvPr>
            <p:ph type="dt" sz="half" idx="10"/>
          </p:nvPr>
        </p:nvSpPr>
        <p:spPr>
          <a:xfrm>
            <a:off x="1771066" y="10548000"/>
            <a:ext cx="792000" cy="187200"/>
          </a:xfrm>
          <a:prstGeom prst="rect">
            <a:avLst/>
          </a:prstGeom>
        </p:spPr>
        <p:txBody>
          <a:bodyPr>
            <a:noAutofit/>
          </a:bodyPr>
          <a:lstStyle>
            <a:lvl1pPr>
              <a:buClr>
                <a:schemeClr val="bg1"/>
              </a:buClr>
              <a:defRPr>
                <a:solidFill>
                  <a:schemeClr val="tx1"/>
                </a:solidFill>
              </a:defRPr>
            </a:lvl1pPr>
          </a:lstStyle>
          <a:p>
            <a:fld id="{22A7701B-8AEB-47E6-B4CC-5A851E887FD1}" type="datetime1">
              <a:rPr lang="sv-SE" smtClean="0"/>
              <a:pPr/>
              <a:t>2026-06-01</a:t>
            </a:fld>
            <a:endParaRPr lang="sv-SE"/>
          </a:p>
        </p:txBody>
      </p:sp>
      <p:sp>
        <p:nvSpPr>
          <p:cNvPr id="22" name="Platshållare för bildnummer 5">
            <a:extLst>
              <a:ext uri="{FF2B5EF4-FFF2-40B4-BE49-F238E27FC236}">
                <a16:creationId xmlns:a16="http://schemas.microsoft.com/office/drawing/2014/main" id="{D1758E46-E2BA-B68B-6F52-E6C6CEAF6D76}"/>
              </a:ext>
            </a:extLst>
          </p:cNvPr>
          <p:cNvSpPr>
            <a:spLocks noGrp="1"/>
          </p:cNvSpPr>
          <p:nvPr>
            <p:ph type="sldNum" sz="quarter" idx="12"/>
          </p:nvPr>
        </p:nvSpPr>
        <p:spPr>
          <a:xfrm>
            <a:off x="1237666" y="10548000"/>
            <a:ext cx="360000" cy="187200"/>
          </a:xfrm>
          <a:prstGeom prst="rect">
            <a:avLst/>
          </a:prstGeom>
        </p:spPr>
        <p:txBody>
          <a:bodyPr>
            <a:noAutofit/>
          </a:bodyPr>
          <a:lstStyle>
            <a:lvl1pPr>
              <a:buClr>
                <a:schemeClr val="bg1"/>
              </a:buClr>
              <a:defRPr>
                <a:solidFill>
                  <a:schemeClr val="tx1"/>
                </a:solidFill>
              </a:defRPr>
            </a:lvl1pPr>
          </a:lstStyle>
          <a:p>
            <a:fld id="{38480145-259A-47DA-A30D-C906B9DB5C99}" type="slidenum">
              <a:rPr lang="sv-SE" smtClean="0"/>
              <a:pPr/>
              <a:t>‹#›</a:t>
            </a:fld>
            <a:endParaRPr lang="sv-SE"/>
          </a:p>
        </p:txBody>
      </p:sp>
      <p:sp>
        <p:nvSpPr>
          <p:cNvPr id="23" name="Platshållare för sidfot 5">
            <a:extLst>
              <a:ext uri="{FF2B5EF4-FFF2-40B4-BE49-F238E27FC236}">
                <a16:creationId xmlns:a16="http://schemas.microsoft.com/office/drawing/2014/main" id="{F3FBF16E-2EBB-59D5-909D-2D594D13152C}"/>
              </a:ext>
            </a:extLst>
          </p:cNvPr>
          <p:cNvSpPr>
            <a:spLocks noGrp="1"/>
          </p:cNvSpPr>
          <p:nvPr>
            <p:ph type="ftr" sz="quarter" idx="11"/>
          </p:nvPr>
        </p:nvSpPr>
        <p:spPr>
          <a:xfrm>
            <a:off x="2759161" y="10548000"/>
            <a:ext cx="14322839" cy="187200"/>
          </a:xfrm>
          <a:prstGeom prst="rect">
            <a:avLst/>
          </a:prstGeom>
        </p:spPr>
        <p:txBody>
          <a:bodyPr>
            <a:noAutofit/>
          </a:bodyPr>
          <a:lstStyle>
            <a:lvl1pPr>
              <a:buClr>
                <a:schemeClr val="bg1"/>
              </a:buClr>
              <a:defRPr>
                <a:solidFill>
                  <a:schemeClr val="tx1"/>
                </a:solidFill>
              </a:defRPr>
            </a:lvl1pPr>
          </a:lstStyle>
          <a:p>
            <a:endParaRPr lang="sv-SE"/>
          </a:p>
        </p:txBody>
      </p:sp>
      <p:pic>
        <p:nvPicPr>
          <p:cNvPr id="5" name="Bild 4">
            <a:extLst>
              <a:ext uri="{FF2B5EF4-FFF2-40B4-BE49-F238E27FC236}">
                <a16:creationId xmlns:a16="http://schemas.microsoft.com/office/drawing/2014/main" id="{288BB84D-8752-6D1B-89BF-B3A5CE23AED6}"/>
              </a:ext>
            </a:extLst>
          </p:cNvPr>
          <p:cNvPicPr>
            <a:picLocks noChangeAspect="1"/>
          </p:cNvPicPr>
          <p:nvPr userDrawn="1"/>
        </p:nvPicPr>
        <p:blipFill>
          <a:blip>
            <a:extLst>
              <a:ext uri="{96DAC541-7B7A-43D3-8B79-37D633B846F1}">
                <asvg:svgBlip xmlns:asvg="http://schemas.microsoft.com/office/drawing/2016/SVG/main" r:embed="rId2"/>
              </a:ext>
            </a:extLst>
          </a:blip>
          <a:srcRect l="-31125" t="15557" r="26243" b="36566"/>
          <a:stretch/>
        </p:blipFill>
        <p:spPr>
          <a:xfrm>
            <a:off x="-35716" y="0"/>
            <a:ext cx="20139816" cy="11309350"/>
          </a:xfrm>
          <a:prstGeom prst="rect">
            <a:avLst/>
          </a:prstGeom>
        </p:spPr>
      </p:pic>
      <p:grpSp>
        <p:nvGrpSpPr>
          <p:cNvPr id="15" name="Grupp 14">
            <a:extLst>
              <a:ext uri="{FF2B5EF4-FFF2-40B4-BE49-F238E27FC236}">
                <a16:creationId xmlns:a16="http://schemas.microsoft.com/office/drawing/2014/main" id="{018718AE-EF03-C6A8-4DF3-B1579BF0EE2E}"/>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6" name="Bild 15">
              <a:extLst>
                <a:ext uri="{FF2B5EF4-FFF2-40B4-BE49-F238E27FC236}">
                  <a16:creationId xmlns:a16="http://schemas.microsoft.com/office/drawing/2014/main" id="{60DC6478-B658-B7D0-AE09-4EFBFD58BD5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F74FD982-7983-7D64-D405-41229F78FE07}"/>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7419734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Turkos_ljus">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2026-06-01</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3"/>
              </a:buClr>
              <a:buFont typeface="Arial" panose="020B0604020202020204" pitchFamily="34" charset="0"/>
              <a:buChar char="•"/>
              <a:defRPr>
                <a:solidFill>
                  <a:schemeClr val="tx1"/>
                </a:solidFill>
              </a:defRPr>
            </a:lvl1pPr>
            <a:lvl2pPr marL="756000" indent="-324000">
              <a:buClr>
                <a:schemeClr val="accent3"/>
              </a:buClr>
              <a:buFont typeface="Arial" panose="020B0604020202020204" pitchFamily="34" charset="0"/>
              <a:buChar char="•"/>
              <a:defRPr>
                <a:solidFill>
                  <a:schemeClr val="tx1"/>
                </a:solidFill>
              </a:defRPr>
            </a:lvl2pPr>
            <a:lvl3pPr marL="1116000" indent="-288000">
              <a:buClr>
                <a:schemeClr val="accent3"/>
              </a:buClr>
              <a:buFont typeface="Arial" panose="020B0604020202020204" pitchFamily="34" charset="0"/>
              <a:buChar char="•"/>
              <a:defRPr>
                <a:solidFill>
                  <a:schemeClr val="tx1"/>
                </a:solidFill>
              </a:defRPr>
            </a:lvl3pPr>
            <a:lvl4pPr marL="1458000" indent="-259200">
              <a:buClr>
                <a:schemeClr val="accent3"/>
              </a:buClr>
              <a:buFont typeface="Arial" panose="020B0604020202020204" pitchFamily="34" charset="0"/>
              <a:buChar char="•"/>
              <a:defRPr>
                <a:solidFill>
                  <a:schemeClr val="tx1"/>
                </a:solidFill>
              </a:defRPr>
            </a:lvl4pPr>
            <a:lvl5pPr marL="1764000" indent="-252000">
              <a:buClr>
                <a:schemeClr val="accent3"/>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164806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Rubrik_och_innehåll-Vinröd_mör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a:xfrm>
            <a:off x="1242000" y="759600"/>
            <a:ext cx="15840000" cy="2052000"/>
          </a:xfrm>
        </p:spPr>
        <p:txBody>
          <a:bodyPr bIns="0">
            <a:noAutofit/>
          </a:bodyPr>
          <a:lstStyle>
            <a:lvl1pPr>
              <a:defRPr sz="7200" b="0">
                <a:solidFill>
                  <a:schemeClr val="accent1"/>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2026-06-01</a:t>
            </a:fld>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9" name="Platshållare för innehåll 6">
            <a:extLst>
              <a:ext uri="{FF2B5EF4-FFF2-40B4-BE49-F238E27FC236}">
                <a16:creationId xmlns:a16="http://schemas.microsoft.com/office/drawing/2014/main" id="{5B488F52-9C4F-3F42-4B5D-100F22C708F4}"/>
              </a:ext>
            </a:extLst>
          </p:cNvPr>
          <p:cNvSpPr>
            <a:spLocks noGrp="1"/>
          </p:cNvSpPr>
          <p:nvPr>
            <p:ph sz="quarter" idx="14"/>
          </p:nvPr>
        </p:nvSpPr>
        <p:spPr>
          <a:xfrm>
            <a:off x="1242000" y="3239092"/>
            <a:ext cx="15840000" cy="6840000"/>
          </a:xfrm>
        </p:spPr>
        <p:txBody>
          <a:bodyPr>
            <a:noAutofit/>
          </a:bodyPr>
          <a:lstStyle>
            <a:lvl1pPr marL="345600" indent="-345600">
              <a:buClr>
                <a:schemeClr val="accent1"/>
              </a:buClr>
              <a:buFont typeface="Arial" panose="020B0604020202020204" pitchFamily="34" charset="0"/>
              <a:buChar char="•"/>
              <a:defRPr>
                <a:solidFill>
                  <a:schemeClr val="tx1"/>
                </a:solidFill>
              </a:defRPr>
            </a:lvl1pPr>
            <a:lvl2pPr marL="756000" indent="-324000">
              <a:buClr>
                <a:schemeClr val="accent1"/>
              </a:buClr>
              <a:buFont typeface="Arial" panose="020B0604020202020204" pitchFamily="34" charset="0"/>
              <a:buChar char="•"/>
              <a:defRPr>
                <a:solidFill>
                  <a:schemeClr val="tx1"/>
                </a:solidFill>
              </a:defRPr>
            </a:lvl2pPr>
            <a:lvl3pPr marL="1116000" indent="-288000">
              <a:buClr>
                <a:schemeClr val="accent1"/>
              </a:buClr>
              <a:buFont typeface="Arial" panose="020B0604020202020204" pitchFamily="34" charset="0"/>
              <a:buChar char="•"/>
              <a:defRPr>
                <a:solidFill>
                  <a:schemeClr val="tx1"/>
                </a:solidFill>
              </a:defRPr>
            </a:lvl3pPr>
            <a:lvl4pPr marL="1458000" indent="-259200">
              <a:buClr>
                <a:schemeClr val="accent1"/>
              </a:buClr>
              <a:buFont typeface="Arial" panose="020B0604020202020204" pitchFamily="34" charset="0"/>
              <a:buChar char="•"/>
              <a:defRPr>
                <a:solidFill>
                  <a:schemeClr val="tx1"/>
                </a:solidFill>
              </a:defRPr>
            </a:lvl4pPr>
            <a:lvl5pPr marL="1764000" indent="-252000">
              <a:buClr>
                <a:schemeClr val="accent1"/>
              </a:buClr>
              <a:buFont typeface="Arial" panose="020B0604020202020204" pitchFamily="34" charset="0"/>
              <a:buChar cha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grpSp>
        <p:nvGrpSpPr>
          <p:cNvPr id="43" name="Grupp 42">
            <a:extLst>
              <a:ext uri="{FF2B5EF4-FFF2-40B4-BE49-F238E27FC236}">
                <a16:creationId xmlns:a16="http://schemas.microsoft.com/office/drawing/2014/main" id="{7A23552D-3732-C0B5-E1B6-21C705E2F71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44" name="Bild 43">
              <a:extLst>
                <a:ext uri="{FF2B5EF4-FFF2-40B4-BE49-F238E27FC236}">
                  <a16:creationId xmlns:a16="http://schemas.microsoft.com/office/drawing/2014/main" id="{1CA7B898-59A2-533E-C977-9283764423F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7958809" y="9070148"/>
              <a:ext cx="2052001" cy="2052001"/>
            </a:xfrm>
            <a:prstGeom prst="rect">
              <a:avLst/>
            </a:prstGeom>
          </p:spPr>
        </p:pic>
        <p:pic>
          <p:nvPicPr>
            <p:cNvPr id="45" name="Bild 44">
              <a:extLst>
                <a:ext uri="{FF2B5EF4-FFF2-40B4-BE49-F238E27FC236}">
                  <a16:creationId xmlns:a16="http://schemas.microsoft.com/office/drawing/2014/main" id="{02EA1F93-9F6F-99CC-EA7B-54D6359002B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8074003" y="9371886"/>
              <a:ext cx="1550353" cy="1474726"/>
            </a:xfrm>
            <a:prstGeom prst="rect">
              <a:avLst/>
            </a:prstGeom>
          </p:spPr>
        </p:pic>
      </p:grpSp>
      <p:sp>
        <p:nvSpPr>
          <p:cNvPr id="3" name="Platshållare för sidfot 5">
            <a:extLst>
              <a:ext uri="{FF2B5EF4-FFF2-40B4-BE49-F238E27FC236}">
                <a16:creationId xmlns:a16="http://schemas.microsoft.com/office/drawing/2014/main" id="{71137FAD-ABC3-9EB8-4D49-7CF66C27F2FA}"/>
              </a:ext>
            </a:extLst>
          </p:cNvPr>
          <p:cNvSpPr>
            <a:spLocks noGrp="1"/>
          </p:cNvSpPr>
          <p:nvPr>
            <p:ph type="ftr" sz="quarter" idx="11"/>
          </p:nvPr>
        </p:nvSpPr>
        <p:spPr>
          <a:xfrm>
            <a:off x="2759161" y="10548000"/>
            <a:ext cx="14322839"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5603504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extsida_med_bild_vänster-Vinröd_mörk">
    <p:bg>
      <p:bgPr>
        <a:solidFill>
          <a:schemeClr val="bg1"/>
        </a:solidFill>
        <a:effectLst/>
      </p:bgPr>
    </p:bg>
    <p:spTree>
      <p:nvGrpSpPr>
        <p:cNvPr id="1" name=""/>
        <p:cNvGrpSpPr/>
        <p:nvPr/>
      </p:nvGrpSpPr>
      <p:grpSpPr>
        <a:xfrm>
          <a:off x="0" y="0"/>
          <a:ext cx="0" cy="0"/>
          <a:chOff x="0" y="0"/>
          <a:chExt cx="0" cy="0"/>
        </a:xfrm>
      </p:grpSpPr>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a:xfrm>
            <a:off x="11318603" y="10548000"/>
            <a:ext cx="6084000" cy="187200"/>
          </a:xfrm>
          <a:prstGeom prst="rect">
            <a:avLst/>
          </a:prstGeom>
        </p:spPr>
        <p:txBody>
          <a:bodyPr>
            <a:noAutofit/>
          </a:bodyPr>
          <a:lstStyle>
            <a:lvl1pPr>
              <a:defRPr>
                <a:solidFill>
                  <a:schemeClr val="tx1"/>
                </a:solidFill>
              </a:defRPr>
            </a:lvl1p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a:xfrm>
            <a:off x="10353204" y="10548000"/>
            <a:ext cx="792000" cy="187200"/>
          </a:xfrm>
          <a:prstGeom prst="rect">
            <a:avLst/>
          </a:prstGeom>
        </p:spPr>
        <p:txBody>
          <a:bodyPr>
            <a:noAutofit/>
          </a:bodyPr>
          <a:lstStyle>
            <a:lvl1pPr>
              <a:defRPr>
                <a:solidFill>
                  <a:schemeClr val="tx1"/>
                </a:solidFill>
              </a:defRPr>
            </a:lvl1pPr>
          </a:lstStyle>
          <a:p>
            <a:fld id="{62DD169D-E447-4789-8673-AFA93CC4C0FC}" type="datetime1">
              <a:rPr lang="sv-SE" smtClean="0"/>
              <a:pPr/>
              <a:t>2026-06-01</a:t>
            </a:fld>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a:xfrm>
            <a:off x="9819804"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grpSp>
        <p:nvGrpSpPr>
          <p:cNvPr id="36" name="Grupp 35">
            <a:extLst>
              <a:ext uri="{FF2B5EF4-FFF2-40B4-BE49-F238E27FC236}">
                <a16:creationId xmlns:a16="http://schemas.microsoft.com/office/drawing/2014/main" id="{0DB1CF83-948A-3C08-8F45-26B724985FBC}"/>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37" name="Bild 36">
              <a:extLst>
                <a:ext uri="{FF2B5EF4-FFF2-40B4-BE49-F238E27FC236}">
                  <a16:creationId xmlns:a16="http://schemas.microsoft.com/office/drawing/2014/main" id="{30D25779-0EE3-115C-0F10-EB3643FA9BC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7958809" y="9070148"/>
              <a:ext cx="2052001" cy="2052001"/>
            </a:xfrm>
            <a:prstGeom prst="rect">
              <a:avLst/>
            </a:prstGeom>
          </p:spPr>
        </p:pic>
        <p:pic>
          <p:nvPicPr>
            <p:cNvPr id="38" name="Bild 37">
              <a:extLst>
                <a:ext uri="{FF2B5EF4-FFF2-40B4-BE49-F238E27FC236}">
                  <a16:creationId xmlns:a16="http://schemas.microsoft.com/office/drawing/2014/main" id="{E3E5DDCE-AC70-2774-BE28-F556695E843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8074003" y="9371886"/>
              <a:ext cx="1550353" cy="1474726"/>
            </a:xfrm>
            <a:prstGeom prst="rect">
              <a:avLst/>
            </a:prstGeom>
          </p:spPr>
        </p:pic>
      </p:grpSp>
      <p:sp>
        <p:nvSpPr>
          <p:cNvPr id="13" name="Platshållare för text 2">
            <a:extLst>
              <a:ext uri="{FF2B5EF4-FFF2-40B4-BE49-F238E27FC236}">
                <a16:creationId xmlns:a16="http://schemas.microsoft.com/office/drawing/2014/main" id="{F026782C-3D7A-17F2-5918-28639A7693C9}"/>
              </a:ext>
            </a:extLst>
          </p:cNvPr>
          <p:cNvSpPr>
            <a:spLocks noGrp="1"/>
          </p:cNvSpPr>
          <p:nvPr>
            <p:ph type="body" sz="quarter" idx="13"/>
          </p:nvPr>
        </p:nvSpPr>
        <p:spPr>
          <a:xfrm>
            <a:off x="9826091" y="3240000"/>
            <a:ext cx="756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4" name="Rubrik 106">
            <a:extLst>
              <a:ext uri="{FF2B5EF4-FFF2-40B4-BE49-F238E27FC236}">
                <a16:creationId xmlns:a16="http://schemas.microsoft.com/office/drawing/2014/main" id="{F9F80C19-D75E-41AA-A755-74DD2587E277}"/>
              </a:ext>
            </a:extLst>
          </p:cNvPr>
          <p:cNvSpPr>
            <a:spLocks noGrp="1"/>
          </p:cNvSpPr>
          <p:nvPr>
            <p:ph type="title"/>
          </p:nvPr>
        </p:nvSpPr>
        <p:spPr>
          <a:xfrm>
            <a:off x="9826091" y="759600"/>
            <a:ext cx="756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5" name="Platshållare för bild 11">
            <a:extLst>
              <a:ext uri="{FF2B5EF4-FFF2-40B4-BE49-F238E27FC236}">
                <a16:creationId xmlns:a16="http://schemas.microsoft.com/office/drawing/2014/main" id="{BA18EB43-EC39-DEB1-4F75-6CDEE023D6E6}"/>
              </a:ext>
            </a:extLst>
          </p:cNvPr>
          <p:cNvSpPr>
            <a:spLocks noGrp="1"/>
          </p:cNvSpPr>
          <p:nvPr>
            <p:ph type="pic" sz="quarter" idx="15" hasCustomPrompt="1"/>
          </p:nvPr>
        </p:nvSpPr>
        <p:spPr>
          <a:xfrm>
            <a:off x="0" y="-1907"/>
            <a:ext cx="9000000" cy="11311257"/>
          </a:xfrm>
          <a:prstGeom prst="rect">
            <a:avLst/>
          </a:pr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Tree>
    <p:extLst>
      <p:ext uri="{BB962C8B-B14F-4D97-AF65-F5344CB8AC3E}">
        <p14:creationId xmlns:p14="http://schemas.microsoft.com/office/powerpoint/2010/main" val="304298837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extsida_med_bild_höger-Vinröd_mörk">
    <p:bg>
      <p:bgPr>
        <a:solidFill>
          <a:schemeClr val="bg1"/>
        </a:solidFill>
        <a:effectLst/>
      </p:bgPr>
    </p:bg>
    <p:spTree>
      <p:nvGrpSpPr>
        <p:cNvPr id="1" name=""/>
        <p:cNvGrpSpPr/>
        <p:nvPr/>
      </p:nvGrpSpPr>
      <p:grpSpPr>
        <a:xfrm>
          <a:off x="0" y="0"/>
          <a:ext cx="0" cy="0"/>
          <a:chOff x="0" y="0"/>
          <a:chExt cx="0" cy="0"/>
        </a:xfrm>
      </p:grpSpPr>
      <p:pic>
        <p:nvPicPr>
          <p:cNvPr id="2" name="Bild 1">
            <a:extLst>
              <a:ext uri="{FF2B5EF4-FFF2-40B4-BE49-F238E27FC236}">
                <a16:creationId xmlns:a16="http://schemas.microsoft.com/office/drawing/2014/main" id="{2371849D-5CFA-C47E-F676-A874570709CD}"/>
              </a:ext>
            </a:extLst>
          </p:cNvPr>
          <p:cNvPicPr>
            <a:picLocks noChangeAspect="1"/>
          </p:cNvPicPr>
          <p:nvPr userDrawn="1"/>
        </p:nvPicPr>
        <p:blipFill>
          <a:blip>
            <a:extLst>
              <a:ext uri="{96DAC541-7B7A-43D3-8B79-37D633B846F1}">
                <asvg:svgBlip xmlns:asvg="http://schemas.microsoft.com/office/drawing/2016/SVG/main" r:embed="rId2"/>
              </a:ext>
            </a:extLst>
          </a:blip>
          <a:srcRect l="-31125" t="15557" r="26243" b="36566"/>
          <a:stretch/>
        </p:blipFill>
        <p:spPr>
          <a:xfrm>
            <a:off x="-35716" y="0"/>
            <a:ext cx="20139816" cy="11309350"/>
          </a:xfrm>
          <a:prstGeom prst="rect">
            <a:avLst/>
          </a:prstGeom>
        </p:spPr>
      </p:pic>
      <p:sp>
        <p:nvSpPr>
          <p:cNvPr id="11" name="Platshållare för bild 10">
            <a:extLst>
              <a:ext uri="{FF2B5EF4-FFF2-40B4-BE49-F238E27FC236}">
                <a16:creationId xmlns:a16="http://schemas.microsoft.com/office/drawing/2014/main" id="{4BB72E08-77C3-8B82-913C-313B37DED625}"/>
              </a:ext>
            </a:extLst>
          </p:cNvPr>
          <p:cNvSpPr>
            <a:spLocks noGrp="1"/>
          </p:cNvSpPr>
          <p:nvPr>
            <p:ph type="pic" sz="quarter" idx="15" hasCustomPrompt="1"/>
          </p:nvPr>
        </p:nvSpPr>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chemeClr val="bg2">
              <a:lumMod val="95000"/>
            </a:schemeClr>
          </a:solidFill>
        </p:spPr>
        <p:txBody>
          <a:bodyPr wrap="square" anchor="ctr">
            <a:noAutofit/>
          </a:bodyPr>
          <a:lstStyle>
            <a:lvl1pPr marL="0" indent="0" algn="ctr">
              <a:buClr>
                <a:schemeClr val="accent1"/>
              </a:buClr>
              <a:buFont typeface="Arial" panose="020B0604020202020204" pitchFamily="34" charset="0"/>
              <a:buNone/>
              <a:defRPr sz="4000">
                <a:solidFill>
                  <a:schemeClr val="tx1"/>
                </a:solidFill>
              </a:defRPr>
            </a:lvl1pPr>
          </a:lstStyle>
          <a:p>
            <a:r>
              <a:rPr lang="en-US" err="1"/>
              <a:t>Infoga</a:t>
            </a:r>
            <a:r>
              <a:rPr lang="en-US"/>
              <a:t> </a:t>
            </a:r>
            <a:r>
              <a:rPr lang="en-US" err="1"/>
              <a:t>bild</a:t>
            </a:r>
            <a:endParaRPr lang="en-US"/>
          </a:p>
        </p:txBody>
      </p:sp>
      <p:sp>
        <p:nvSpPr>
          <p:cNvPr id="6" name="Platshållare för bild 11">
            <a:extLst>
              <a:ext uri="{FF2B5EF4-FFF2-40B4-BE49-F238E27FC236}">
                <a16:creationId xmlns:a16="http://schemas.microsoft.com/office/drawing/2014/main" id="{1225C724-E477-1380-A934-93D3F53CB831}"/>
              </a:ext>
            </a:extLst>
          </p:cNvPr>
          <p:cNvSpPr>
            <a:spLocks noGrp="1"/>
          </p:cNvSpPr>
          <p:nvPr>
            <p:ph type="pic" sz="quarter" idx="14" hasCustomPrompt="1"/>
          </p:nvPr>
        </p:nvSpPr>
        <p:spPr>
          <a:xfrm>
            <a:off x="32302522" y="0"/>
            <a:ext cx="9000000" cy="11309350"/>
          </a:xfrm>
          <a:solidFill>
            <a:schemeClr val="bg1"/>
          </a:solidFill>
        </p:spPr>
        <p:txBody>
          <a:bodyPr anchor="ctr">
            <a:noAutofit/>
          </a:bodyPr>
          <a:lstStyle>
            <a:lvl1pPr marL="0" indent="0" algn="ctr">
              <a:buClr>
                <a:schemeClr val="accent1"/>
              </a:buClr>
              <a:buFont typeface="Arial" panose="020B0604020202020204" pitchFamily="34" charset="0"/>
              <a:buNone/>
              <a:defRPr sz="4000"/>
            </a:lvl1pPr>
          </a:lstStyle>
          <a:p>
            <a:r>
              <a:rPr lang="en-US" err="1"/>
              <a:t>Infoga</a:t>
            </a:r>
            <a:r>
              <a:rPr lang="en-US"/>
              <a:t> </a:t>
            </a:r>
            <a:r>
              <a:rPr lang="en-US" err="1"/>
              <a:t>bild</a:t>
            </a:r>
            <a:endParaRPr lang="en-US"/>
          </a:p>
        </p:txBody>
      </p:sp>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64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640000" cy="2052000"/>
          </a:xfrm>
        </p:spPr>
        <p:txBody>
          <a:bodyPr bIns="0">
            <a:noAutofit/>
          </a:bodyPr>
          <a:lstStyle>
            <a:lvl1pPr>
              <a:defRPr sz="7200" b="0">
                <a:solidFill>
                  <a:schemeClr val="accent3"/>
                </a:solidFill>
              </a:defRPr>
            </a:lvl1pPr>
          </a:lstStyle>
          <a:p>
            <a:r>
              <a:rPr lang="sv-SE"/>
              <a:t>Klicka här för att ändra mall för rubrikformat</a:t>
            </a:r>
          </a:p>
        </p:txBody>
      </p:sp>
      <p:sp>
        <p:nvSpPr>
          <p:cNvPr id="14" name="Platshållare för sidfot 2">
            <a:extLst>
              <a:ext uri="{FF2B5EF4-FFF2-40B4-BE49-F238E27FC236}">
                <a16:creationId xmlns:a16="http://schemas.microsoft.com/office/drawing/2014/main" id="{0955F523-DC9C-9A33-971C-E2A5B3FD351E}"/>
              </a:ext>
            </a:extLst>
          </p:cNvPr>
          <p:cNvSpPr>
            <a:spLocks noGrp="1"/>
          </p:cNvSpPr>
          <p:nvPr>
            <p:ph type="ftr" sz="quarter" idx="10"/>
          </p:nvPr>
        </p:nvSpPr>
        <p:spPr>
          <a:xfrm>
            <a:off x="2757600" y="10548000"/>
            <a:ext cx="7167600" cy="187200"/>
          </a:xfrm>
          <a:prstGeom prst="rect">
            <a:avLst/>
          </a:prstGeom>
        </p:spPr>
        <p:txBody>
          <a:bodyPr>
            <a:noAutofit/>
          </a:bodyPr>
          <a:lstStyle>
            <a:lvl1pPr>
              <a:defRPr>
                <a:solidFill>
                  <a:schemeClr val="tx1"/>
                </a:solidFill>
              </a:defRPr>
            </a:lvl1pPr>
          </a:lstStyle>
          <a:p>
            <a:endParaRPr lang="sv-SE"/>
          </a:p>
        </p:txBody>
      </p:sp>
      <p:sp>
        <p:nvSpPr>
          <p:cNvPr id="15" name="Platshållare för datum 3">
            <a:extLst>
              <a:ext uri="{FF2B5EF4-FFF2-40B4-BE49-F238E27FC236}">
                <a16:creationId xmlns:a16="http://schemas.microsoft.com/office/drawing/2014/main" id="{A8609803-2BD2-EE23-740E-802C47BF7572}"/>
              </a:ext>
            </a:extLst>
          </p:cNvPr>
          <p:cNvSpPr>
            <a:spLocks noGrp="1"/>
          </p:cNvSpPr>
          <p:nvPr>
            <p:ph type="dt" sz="half" idx="11"/>
          </p:nvPr>
        </p:nvSpPr>
        <p:spPr>
          <a:xfrm>
            <a:off x="1775036" y="10548000"/>
            <a:ext cx="792000" cy="187200"/>
          </a:xfrm>
          <a:prstGeom prst="rect">
            <a:avLst/>
          </a:prstGeom>
        </p:spPr>
        <p:txBody>
          <a:bodyPr>
            <a:noAutofit/>
          </a:bodyPr>
          <a:lstStyle>
            <a:lvl1pPr>
              <a:defRPr>
                <a:solidFill>
                  <a:schemeClr val="tx1"/>
                </a:solidFill>
              </a:defRPr>
            </a:lvl1pPr>
          </a:lstStyle>
          <a:p>
            <a:fld id="{93E1DA4E-B23A-42CD-82EE-75C65057215D}" type="datetime1">
              <a:rPr lang="sv-SE" smtClean="0"/>
              <a:pPr/>
              <a:t>2026-06-01</a:t>
            </a:fld>
            <a:endParaRPr lang="sv-SE"/>
          </a:p>
        </p:txBody>
      </p:sp>
      <p:sp>
        <p:nvSpPr>
          <p:cNvPr id="16" name="Platshållare för bildnummer 4">
            <a:extLst>
              <a:ext uri="{FF2B5EF4-FFF2-40B4-BE49-F238E27FC236}">
                <a16:creationId xmlns:a16="http://schemas.microsoft.com/office/drawing/2014/main" id="{EEDEC0E0-F968-24BA-1865-501F4115953A}"/>
              </a:ext>
            </a:extLst>
          </p:cNvPr>
          <p:cNvSpPr>
            <a:spLocks noGrp="1"/>
          </p:cNvSpPr>
          <p:nvPr>
            <p:ph type="sldNum" sz="quarter" idx="12"/>
          </p:nvPr>
        </p:nvSpPr>
        <p:spPr>
          <a:xfrm>
            <a:off x="1241636" y="10548000"/>
            <a:ext cx="360000" cy="187200"/>
          </a:xfrm>
          <a:prstGeom prst="rect">
            <a:avLst/>
          </a:prstGeom>
        </p:spPr>
        <p:txBody>
          <a:bodyPr>
            <a:noAutofit/>
          </a:bodyPr>
          <a:lstStyle>
            <a:lvl1pPr>
              <a:defRPr>
                <a:solidFill>
                  <a:schemeClr val="tx1"/>
                </a:solidFill>
              </a:defRPr>
            </a:lvl1pPr>
          </a:lstStyle>
          <a:p>
            <a:fld id="{B6F15528-21DE-4FAA-801E-634DDDAF4B2B}" type="slidenum">
              <a:rPr lang="sv-SE" smtClean="0"/>
              <a:pPr/>
              <a:t>‹#›</a:t>
            </a:fld>
            <a:endParaRPr lang="sv-SE"/>
          </a:p>
        </p:txBody>
      </p:sp>
      <p:grpSp>
        <p:nvGrpSpPr>
          <p:cNvPr id="19" name="Grupp 18">
            <a:extLst>
              <a:ext uri="{FF2B5EF4-FFF2-40B4-BE49-F238E27FC236}">
                <a16:creationId xmlns:a16="http://schemas.microsoft.com/office/drawing/2014/main" id="{E2D06B91-E4F4-02B0-7B37-218258E307E9}"/>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20" name="Bild 19">
              <a:extLst>
                <a:ext uri="{FF2B5EF4-FFF2-40B4-BE49-F238E27FC236}">
                  <a16:creationId xmlns:a16="http://schemas.microsoft.com/office/drawing/2014/main" id="{7580A8A2-6AFE-4A23-58B1-D8184B5FF9B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21" name="Bild 20">
              <a:extLst>
                <a:ext uri="{FF2B5EF4-FFF2-40B4-BE49-F238E27FC236}">
                  <a16:creationId xmlns:a16="http://schemas.microsoft.com/office/drawing/2014/main" id="{79ED422F-7D66-F311-2B3F-533B72FF23E5}"/>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6003516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Innehållssida_stor-Vinröd_mörk">
    <p:bg>
      <p:bgPr>
        <a:solidFill>
          <a:schemeClr val="bg1"/>
        </a:solidFill>
        <a:effectLst/>
      </p:bgPr>
    </p:bg>
    <p:spTree>
      <p:nvGrpSpPr>
        <p:cNvPr id="1" name=""/>
        <p:cNvGrpSpPr/>
        <p:nvPr/>
      </p:nvGrpSpPr>
      <p:grpSpPr>
        <a:xfrm>
          <a:off x="0" y="0"/>
          <a:ext cx="0" cy="0"/>
          <a:chOff x="0" y="0"/>
          <a:chExt cx="0" cy="0"/>
        </a:xfrm>
      </p:grpSpPr>
      <p:grpSp>
        <p:nvGrpSpPr>
          <p:cNvPr id="11" name="Grupp 10">
            <a:extLst>
              <a:ext uri="{FF2B5EF4-FFF2-40B4-BE49-F238E27FC236}">
                <a16:creationId xmlns:a16="http://schemas.microsoft.com/office/drawing/2014/main" id="{5FDFB973-E8EF-E17D-C0FB-867D393A7B0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2" name="Bild 11">
              <a:extLst>
                <a:ext uri="{FF2B5EF4-FFF2-40B4-BE49-F238E27FC236}">
                  <a16:creationId xmlns:a16="http://schemas.microsoft.com/office/drawing/2014/main" id="{97E4FEE6-0FF3-1C6D-1DF5-210CA699DD7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7958809" y="9070148"/>
              <a:ext cx="2052001" cy="2052001"/>
            </a:xfrm>
            <a:prstGeom prst="rect">
              <a:avLst/>
            </a:prstGeom>
          </p:spPr>
        </p:pic>
        <p:pic>
          <p:nvPicPr>
            <p:cNvPr id="15" name="Bild 14">
              <a:extLst>
                <a:ext uri="{FF2B5EF4-FFF2-40B4-BE49-F238E27FC236}">
                  <a16:creationId xmlns:a16="http://schemas.microsoft.com/office/drawing/2014/main" id="{15545271-AD95-D88B-2106-FED669C5B09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8074003" y="9371886"/>
              <a:ext cx="1550353" cy="1474726"/>
            </a:xfrm>
            <a:prstGeom prst="rect">
              <a:avLst/>
            </a:prstGeom>
          </p:spPr>
        </p:pic>
      </p:grpSp>
      <p:sp>
        <p:nvSpPr>
          <p:cNvPr id="2" name="Platshållare för innehåll 2">
            <a:extLst>
              <a:ext uri="{FF2B5EF4-FFF2-40B4-BE49-F238E27FC236}">
                <a16:creationId xmlns:a16="http://schemas.microsoft.com/office/drawing/2014/main" id="{DFF8D528-3013-8A0C-4A04-9D1407F3E0A7}"/>
              </a:ext>
            </a:extLst>
          </p:cNvPr>
          <p:cNvSpPr>
            <a:spLocks noGrp="1"/>
          </p:cNvSpPr>
          <p:nvPr>
            <p:ph idx="1" hasCustomPrompt="1"/>
          </p:nvPr>
        </p:nvSpPr>
        <p:spPr>
          <a:xfrm>
            <a:off x="1242000" y="2089423"/>
            <a:ext cx="15840000" cy="7920000"/>
          </a:xfrm>
          <a:solidFill>
            <a:schemeClr val="bg1">
              <a:alpha val="0"/>
            </a:schemeClr>
          </a:solidFill>
        </p:spPr>
        <p:txBody>
          <a:bodyPr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4" name="Rubrik 12">
            <a:extLst>
              <a:ext uri="{FF2B5EF4-FFF2-40B4-BE49-F238E27FC236}">
                <a16:creationId xmlns:a16="http://schemas.microsoft.com/office/drawing/2014/main" id="{945D2D78-6FA1-D3B3-6756-7DCAA25303D4}"/>
              </a:ext>
            </a:extLst>
          </p:cNvPr>
          <p:cNvSpPr>
            <a:spLocks noGrp="1"/>
          </p:cNvSpPr>
          <p:nvPr>
            <p:ph type="title"/>
          </p:nvPr>
        </p:nvSpPr>
        <p:spPr>
          <a:xfrm>
            <a:off x="1243765" y="758131"/>
            <a:ext cx="15840000" cy="1043260"/>
          </a:xfrm>
        </p:spPr>
        <p:txBody>
          <a:bodyPr>
            <a:noAutofit/>
          </a:bodyPr>
          <a:lstStyle>
            <a:lvl1pPr>
              <a:defRPr sz="7200" b="0">
                <a:solidFill>
                  <a:schemeClr val="accent3"/>
                </a:solidFill>
              </a:defRPr>
            </a:lvl1pPr>
          </a:lstStyle>
          <a:p>
            <a:r>
              <a:rPr lang="sv-SE"/>
              <a:t>Klicka här för att ändra mall för rubrikformat</a:t>
            </a:r>
          </a:p>
        </p:txBody>
      </p:sp>
      <p:sp>
        <p:nvSpPr>
          <p:cNvPr id="6" name="Platshållare för datum 3">
            <a:extLst>
              <a:ext uri="{FF2B5EF4-FFF2-40B4-BE49-F238E27FC236}">
                <a16:creationId xmlns:a16="http://schemas.microsoft.com/office/drawing/2014/main" id="{F61C49C4-544E-06FF-D2D3-D6DBFB2E2F6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2026-06-01</a:t>
            </a:fld>
            <a:endParaRPr lang="sv-SE"/>
          </a:p>
        </p:txBody>
      </p:sp>
      <p:sp>
        <p:nvSpPr>
          <p:cNvPr id="7" name="Platshållare för bildnummer 5">
            <a:extLst>
              <a:ext uri="{FF2B5EF4-FFF2-40B4-BE49-F238E27FC236}">
                <a16:creationId xmlns:a16="http://schemas.microsoft.com/office/drawing/2014/main" id="{2BE2F662-9F9D-61DE-18A9-9D7AC61E9BB6}"/>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166C0C4C-8FE9-9A7B-C423-14C86646E329}"/>
              </a:ext>
            </a:extLst>
          </p:cNvPr>
          <p:cNvSpPr>
            <a:spLocks noGrp="1"/>
          </p:cNvSpPr>
          <p:nvPr>
            <p:ph type="ftr" sz="quarter" idx="11"/>
          </p:nvPr>
        </p:nvSpPr>
        <p:spPr>
          <a:xfrm>
            <a:off x="2757600" y="10548000"/>
            <a:ext cx="143244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307476861"/>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nnehållssida_med_bildbubbla_höger-Vinröd_mörk">
    <p:bg>
      <p:bgPr>
        <a:solidFill>
          <a:schemeClr val="bg1"/>
        </a:solidFill>
        <a:effectLst/>
      </p:bgPr>
    </p:bg>
    <p:spTree>
      <p:nvGrpSpPr>
        <p:cNvPr id="1" name=""/>
        <p:cNvGrpSpPr/>
        <p:nvPr/>
      </p:nvGrpSpPr>
      <p:grpSpPr>
        <a:xfrm>
          <a:off x="0" y="0"/>
          <a:ext cx="0" cy="0"/>
          <a:chOff x="0" y="0"/>
          <a:chExt cx="0" cy="0"/>
        </a:xfrm>
      </p:grpSpPr>
      <p:sp>
        <p:nvSpPr>
          <p:cNvPr id="7" name="Platshållare för text 2">
            <a:extLst>
              <a:ext uri="{FF2B5EF4-FFF2-40B4-BE49-F238E27FC236}">
                <a16:creationId xmlns:a16="http://schemas.microsoft.com/office/drawing/2014/main" id="{A12E0FAE-7077-6068-8382-A9095BF5B391}"/>
              </a:ext>
            </a:extLst>
          </p:cNvPr>
          <p:cNvSpPr>
            <a:spLocks noGrp="1"/>
          </p:cNvSpPr>
          <p:nvPr>
            <p:ph type="body" sz="quarter" idx="13"/>
          </p:nvPr>
        </p:nvSpPr>
        <p:spPr>
          <a:xfrm>
            <a:off x="1242000" y="3240000"/>
            <a:ext cx="8280000" cy="684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Rubrik 106">
            <a:extLst>
              <a:ext uri="{FF2B5EF4-FFF2-40B4-BE49-F238E27FC236}">
                <a16:creationId xmlns:a16="http://schemas.microsoft.com/office/drawing/2014/main" id="{5069FD89-84A3-DA98-9D26-F0198B7F890F}"/>
              </a:ext>
            </a:extLst>
          </p:cNvPr>
          <p:cNvSpPr>
            <a:spLocks noGrp="1"/>
          </p:cNvSpPr>
          <p:nvPr>
            <p:ph type="title"/>
          </p:nvPr>
        </p:nvSpPr>
        <p:spPr>
          <a:xfrm>
            <a:off x="1242000"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2" name="Platshållare för datum 3">
            <a:extLst>
              <a:ext uri="{FF2B5EF4-FFF2-40B4-BE49-F238E27FC236}">
                <a16:creationId xmlns:a16="http://schemas.microsoft.com/office/drawing/2014/main" id="{CA76D545-8EEB-9CD2-2DFC-67DFCD1BC0EB}"/>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2026-06-01</a:t>
            </a:fld>
            <a:endParaRPr lang="sv-SE"/>
          </a:p>
        </p:txBody>
      </p:sp>
      <p:sp>
        <p:nvSpPr>
          <p:cNvPr id="3" name="Platshållare för bildnummer 5">
            <a:extLst>
              <a:ext uri="{FF2B5EF4-FFF2-40B4-BE49-F238E27FC236}">
                <a16:creationId xmlns:a16="http://schemas.microsoft.com/office/drawing/2014/main" id="{91A99BA0-7BAE-145E-E53F-6FBBD86BF742}"/>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4" name="Platshållare för sidfot 5">
            <a:extLst>
              <a:ext uri="{FF2B5EF4-FFF2-40B4-BE49-F238E27FC236}">
                <a16:creationId xmlns:a16="http://schemas.microsoft.com/office/drawing/2014/main" id="{155DB2E7-956E-4BEC-C369-0056BCAFF2BC}"/>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1" name="Platshållare för bild 10">
            <a:extLst>
              <a:ext uri="{FF2B5EF4-FFF2-40B4-BE49-F238E27FC236}">
                <a16:creationId xmlns:a16="http://schemas.microsoft.com/office/drawing/2014/main" id="{866ADBD5-CC6E-EE18-4ADC-BFD204AF4A33}"/>
              </a:ext>
            </a:extLst>
          </p:cNvPr>
          <p:cNvSpPr>
            <a:spLocks noGrp="1"/>
          </p:cNvSpPr>
          <p:nvPr>
            <p:ph type="pic" sz="quarter" idx="20" hasCustomPrompt="1"/>
          </p:nvPr>
        </p:nvSpPr>
        <p:spPr>
          <a:xfrm>
            <a:off x="10231058" y="758131"/>
            <a:ext cx="8874937" cy="9240134"/>
          </a:xfrm>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chemeClr val="bg2">
              <a:lumMod val="95000"/>
            </a:schemeClr>
          </a:solidFill>
        </p:spPr>
        <p:txBody>
          <a:bodyPr wrap="square" anchor="ctr">
            <a:noAutofit/>
          </a:bodyPr>
          <a:lstStyle>
            <a:lvl1pPr marL="0" indent="0" algn="ctr">
              <a:buNone/>
              <a:defRPr/>
            </a:lvl1pPr>
          </a:lstStyle>
          <a:p>
            <a:r>
              <a:rPr lang="en-US"/>
              <a:t>Montera </a:t>
            </a:r>
            <a:r>
              <a:rPr lang="en-US" err="1"/>
              <a:t>bild</a:t>
            </a:r>
            <a:r>
              <a:rPr lang="en-US"/>
              <a:t> </a:t>
            </a:r>
            <a:r>
              <a:rPr lang="en-US" err="1"/>
              <a:t>i</a:t>
            </a:r>
            <a:r>
              <a:rPr lang="en-US"/>
              <a:t> form</a:t>
            </a:r>
          </a:p>
        </p:txBody>
      </p:sp>
      <p:grpSp>
        <p:nvGrpSpPr>
          <p:cNvPr id="12" name="Grupp 11">
            <a:extLst>
              <a:ext uri="{FF2B5EF4-FFF2-40B4-BE49-F238E27FC236}">
                <a16:creationId xmlns:a16="http://schemas.microsoft.com/office/drawing/2014/main" id="{D6A75E8D-F914-3186-0324-87748F393A58}"/>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B11B87CC-40C5-2FD9-F74C-9B92F2165A4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7958809" y="9070148"/>
              <a:ext cx="2052001" cy="2052001"/>
            </a:xfrm>
            <a:prstGeom prst="rect">
              <a:avLst/>
            </a:prstGeom>
          </p:spPr>
        </p:pic>
        <p:pic>
          <p:nvPicPr>
            <p:cNvPr id="17" name="Bild 16">
              <a:extLst>
                <a:ext uri="{FF2B5EF4-FFF2-40B4-BE49-F238E27FC236}">
                  <a16:creationId xmlns:a16="http://schemas.microsoft.com/office/drawing/2014/main" id="{1EFB36D1-C788-1CA8-6D83-6A031569621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3772596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nnehållssida_med_bildbubbla_vänster-Vinröd_mörk">
    <p:bg>
      <p:bgPr>
        <a:solidFill>
          <a:schemeClr val="bg1"/>
        </a:solidFill>
        <a:effectLst/>
      </p:bgPr>
    </p:bg>
    <p:spTree>
      <p:nvGrpSpPr>
        <p:cNvPr id="1" name=""/>
        <p:cNvGrpSpPr/>
        <p:nvPr/>
      </p:nvGrpSpPr>
      <p:grpSpPr>
        <a:xfrm>
          <a:off x="0" y="0"/>
          <a:ext cx="0" cy="0"/>
          <a:chOff x="0" y="0"/>
          <a:chExt cx="0" cy="0"/>
        </a:xfrm>
      </p:grpSpPr>
      <p:grpSp>
        <p:nvGrpSpPr>
          <p:cNvPr id="68" name="Grupp 67">
            <a:extLst>
              <a:ext uri="{FF2B5EF4-FFF2-40B4-BE49-F238E27FC236}">
                <a16:creationId xmlns:a16="http://schemas.microsoft.com/office/drawing/2014/main" id="{ECA9E46C-A192-E66A-A053-2D035793388F}"/>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69" name="Bild 68">
              <a:extLst>
                <a:ext uri="{FF2B5EF4-FFF2-40B4-BE49-F238E27FC236}">
                  <a16:creationId xmlns:a16="http://schemas.microsoft.com/office/drawing/2014/main" id="{26DFF6B6-BCF3-4710-9653-A2D3401BE145}"/>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7958809" y="9070148"/>
              <a:ext cx="2052001" cy="2052001"/>
            </a:xfrm>
            <a:prstGeom prst="rect">
              <a:avLst/>
            </a:prstGeom>
          </p:spPr>
        </p:pic>
        <p:pic>
          <p:nvPicPr>
            <p:cNvPr id="70" name="Bild 69">
              <a:extLst>
                <a:ext uri="{FF2B5EF4-FFF2-40B4-BE49-F238E27FC236}">
                  <a16:creationId xmlns:a16="http://schemas.microsoft.com/office/drawing/2014/main" id="{2B9A62BA-B461-3208-3661-A04EC370191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8074003" y="9371886"/>
              <a:ext cx="1550353" cy="1474726"/>
            </a:xfrm>
            <a:prstGeom prst="rect">
              <a:avLst/>
            </a:prstGeom>
          </p:spPr>
        </p:pic>
      </p:grpSp>
      <p:sp>
        <p:nvSpPr>
          <p:cNvPr id="3" name="Platshållare för bild 55">
            <a:extLst>
              <a:ext uri="{FF2B5EF4-FFF2-40B4-BE49-F238E27FC236}">
                <a16:creationId xmlns:a16="http://schemas.microsoft.com/office/drawing/2014/main" id="{89A43912-410F-9E93-0855-6EBEDBBD5299}"/>
              </a:ext>
            </a:extLst>
          </p:cNvPr>
          <p:cNvSpPr>
            <a:spLocks noGrp="1"/>
          </p:cNvSpPr>
          <p:nvPr>
            <p:ph type="pic" sz="quarter" idx="20" hasCustomPrompt="1"/>
          </p:nvPr>
        </p:nvSpPr>
        <p:spPr>
          <a:xfrm>
            <a:off x="898759" y="758131"/>
            <a:ext cx="8874937" cy="9240134"/>
          </a:xfrm>
          <a:custGeom>
            <a:avLst/>
            <a:gdLst>
              <a:gd name="connsiteX0" fmla="*/ 0 w 8868110"/>
              <a:gd name="connsiteY0" fmla="*/ 4434055 h 9201805"/>
              <a:gd name="connsiteX1" fmla="*/ 4434055 w 8868110"/>
              <a:gd name="connsiteY1" fmla="*/ 0 h 9201805"/>
              <a:gd name="connsiteX2" fmla="*/ 4434055 w 8868110"/>
              <a:gd name="connsiteY2" fmla="*/ 0 h 9201805"/>
              <a:gd name="connsiteX3" fmla="*/ 8868110 w 8868110"/>
              <a:gd name="connsiteY3" fmla="*/ 4434055 h 9201805"/>
              <a:gd name="connsiteX4" fmla="*/ 8868110 w 8868110"/>
              <a:gd name="connsiteY4" fmla="*/ 4767750 h 9201805"/>
              <a:gd name="connsiteX5" fmla="*/ 4434055 w 8868110"/>
              <a:gd name="connsiteY5" fmla="*/ 9201805 h 9201805"/>
              <a:gd name="connsiteX6" fmla="*/ 4434055 w 8868110"/>
              <a:gd name="connsiteY6" fmla="*/ 9201805 h 9201805"/>
              <a:gd name="connsiteX7" fmla="*/ 0 w 8868110"/>
              <a:gd name="connsiteY7" fmla="*/ 4767750 h 9201805"/>
              <a:gd name="connsiteX8" fmla="*/ 0 w 8868110"/>
              <a:gd name="connsiteY8" fmla="*/ 4434055 h 9201805"/>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4434055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9874717"/>
              <a:gd name="connsiteY0" fmla="*/ 4434055 h 9284932"/>
              <a:gd name="connsiteX1" fmla="*/ 4434055 w 9874717"/>
              <a:gd name="connsiteY1" fmla="*/ 0 h 9284932"/>
              <a:gd name="connsiteX2" fmla="*/ 4434055 w 9874717"/>
              <a:gd name="connsiteY2" fmla="*/ 0 h 9284932"/>
              <a:gd name="connsiteX3" fmla="*/ 8868110 w 9874717"/>
              <a:gd name="connsiteY3" fmla="*/ 4434055 h 9284932"/>
              <a:gd name="connsiteX4" fmla="*/ 8868110 w 9874717"/>
              <a:gd name="connsiteY4" fmla="*/ 4767750 h 9284932"/>
              <a:gd name="connsiteX5" fmla="*/ 8756673 w 9874717"/>
              <a:gd name="connsiteY5" fmla="*/ 9146387 h 9284932"/>
              <a:gd name="connsiteX6" fmla="*/ 3270273 w 9874717"/>
              <a:gd name="connsiteY6" fmla="*/ 9284932 h 9284932"/>
              <a:gd name="connsiteX7" fmla="*/ 0 w 9874717"/>
              <a:gd name="connsiteY7" fmla="*/ 4767750 h 9284932"/>
              <a:gd name="connsiteX8" fmla="*/ 0 w 9874717"/>
              <a:gd name="connsiteY8" fmla="*/ 4434055 h 9284932"/>
              <a:gd name="connsiteX0" fmla="*/ 0 w 9100960"/>
              <a:gd name="connsiteY0" fmla="*/ 4434055 h 9284932"/>
              <a:gd name="connsiteX1" fmla="*/ 4434055 w 9100960"/>
              <a:gd name="connsiteY1" fmla="*/ 0 h 9284932"/>
              <a:gd name="connsiteX2" fmla="*/ 4434055 w 9100960"/>
              <a:gd name="connsiteY2" fmla="*/ 0 h 9284932"/>
              <a:gd name="connsiteX3" fmla="*/ 8868110 w 9100960"/>
              <a:gd name="connsiteY3" fmla="*/ 4434055 h 9284932"/>
              <a:gd name="connsiteX4" fmla="*/ 8868110 w 9100960"/>
              <a:gd name="connsiteY4" fmla="*/ 4767750 h 9284932"/>
              <a:gd name="connsiteX5" fmla="*/ 8756673 w 9100960"/>
              <a:gd name="connsiteY5" fmla="*/ 9146387 h 9284932"/>
              <a:gd name="connsiteX6" fmla="*/ 3270273 w 9100960"/>
              <a:gd name="connsiteY6" fmla="*/ 9284932 h 9284932"/>
              <a:gd name="connsiteX7" fmla="*/ 0 w 9100960"/>
              <a:gd name="connsiteY7" fmla="*/ 4767750 h 9284932"/>
              <a:gd name="connsiteX8" fmla="*/ 0 w 9100960"/>
              <a:gd name="connsiteY8" fmla="*/ 4434055 h 9284932"/>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756673 w 8868110"/>
              <a:gd name="connsiteY5" fmla="*/ 9146387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963870"/>
              <a:gd name="connsiteY0" fmla="*/ 4434055 h 9284932"/>
              <a:gd name="connsiteX1" fmla="*/ 4434055 w 8963870"/>
              <a:gd name="connsiteY1" fmla="*/ 0 h 9284932"/>
              <a:gd name="connsiteX2" fmla="*/ 4434055 w 8963870"/>
              <a:gd name="connsiteY2" fmla="*/ 0 h 9284932"/>
              <a:gd name="connsiteX3" fmla="*/ 8868110 w 8963870"/>
              <a:gd name="connsiteY3" fmla="*/ 4434055 h 9284932"/>
              <a:gd name="connsiteX4" fmla="*/ 8868110 w 8963870"/>
              <a:gd name="connsiteY4" fmla="*/ 4767750 h 9284932"/>
              <a:gd name="connsiteX5" fmla="*/ 8950637 w 8963870"/>
              <a:gd name="connsiteY5" fmla="*/ 9201805 h 9284932"/>
              <a:gd name="connsiteX6" fmla="*/ 3270273 w 8963870"/>
              <a:gd name="connsiteY6" fmla="*/ 9284932 h 9284932"/>
              <a:gd name="connsiteX7" fmla="*/ 0 w 8963870"/>
              <a:gd name="connsiteY7" fmla="*/ 4767750 h 9284932"/>
              <a:gd name="connsiteX8" fmla="*/ 0 w 8963870"/>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284932"/>
              <a:gd name="connsiteX1" fmla="*/ 4434055 w 8914489"/>
              <a:gd name="connsiteY1" fmla="*/ 0 h 9284932"/>
              <a:gd name="connsiteX2" fmla="*/ 4434055 w 8914489"/>
              <a:gd name="connsiteY2" fmla="*/ 0 h 9284932"/>
              <a:gd name="connsiteX3" fmla="*/ 8868110 w 8914489"/>
              <a:gd name="connsiteY3" fmla="*/ 4434055 h 9284932"/>
              <a:gd name="connsiteX4" fmla="*/ 8868110 w 8914489"/>
              <a:gd name="connsiteY4" fmla="*/ 4767750 h 9284932"/>
              <a:gd name="connsiteX5" fmla="*/ 8895219 w 8914489"/>
              <a:gd name="connsiteY5" fmla="*/ 9229514 h 9284932"/>
              <a:gd name="connsiteX6" fmla="*/ 3270273 w 8914489"/>
              <a:gd name="connsiteY6" fmla="*/ 9284932 h 9284932"/>
              <a:gd name="connsiteX7" fmla="*/ 0 w 8914489"/>
              <a:gd name="connsiteY7" fmla="*/ 4767750 h 9284932"/>
              <a:gd name="connsiteX8" fmla="*/ 0 w 8914489"/>
              <a:gd name="connsiteY8" fmla="*/ 4434055 h 9284932"/>
              <a:gd name="connsiteX0" fmla="*/ 0 w 8914489"/>
              <a:gd name="connsiteY0" fmla="*/ 4434055 h 9301964"/>
              <a:gd name="connsiteX1" fmla="*/ 4434055 w 8914489"/>
              <a:gd name="connsiteY1" fmla="*/ 0 h 9301964"/>
              <a:gd name="connsiteX2" fmla="*/ 4434055 w 8914489"/>
              <a:gd name="connsiteY2" fmla="*/ 0 h 9301964"/>
              <a:gd name="connsiteX3" fmla="*/ 8868110 w 8914489"/>
              <a:gd name="connsiteY3" fmla="*/ 4434055 h 9301964"/>
              <a:gd name="connsiteX4" fmla="*/ 8868110 w 8914489"/>
              <a:gd name="connsiteY4" fmla="*/ 4767750 h 9301964"/>
              <a:gd name="connsiteX5" fmla="*/ 8895219 w 8914489"/>
              <a:gd name="connsiteY5" fmla="*/ 9284932 h 9301964"/>
              <a:gd name="connsiteX6" fmla="*/ 3270273 w 8914489"/>
              <a:gd name="connsiteY6" fmla="*/ 9284932 h 9301964"/>
              <a:gd name="connsiteX7" fmla="*/ 0 w 8914489"/>
              <a:gd name="connsiteY7" fmla="*/ 4767750 h 9301964"/>
              <a:gd name="connsiteX8" fmla="*/ 0 w 8914489"/>
              <a:gd name="connsiteY8" fmla="*/ 4434055 h 9301964"/>
              <a:gd name="connsiteX0" fmla="*/ 0 w 8868110"/>
              <a:gd name="connsiteY0" fmla="*/ 4434055 h 9284932"/>
              <a:gd name="connsiteX1" fmla="*/ 4434055 w 8868110"/>
              <a:gd name="connsiteY1" fmla="*/ 0 h 9284932"/>
              <a:gd name="connsiteX2" fmla="*/ 4434055 w 8868110"/>
              <a:gd name="connsiteY2" fmla="*/ 0 h 9284932"/>
              <a:gd name="connsiteX3" fmla="*/ 8868110 w 8868110"/>
              <a:gd name="connsiteY3" fmla="*/ 4434055 h 9284932"/>
              <a:gd name="connsiteX4" fmla="*/ 8868110 w 8868110"/>
              <a:gd name="connsiteY4" fmla="*/ 4767750 h 9284932"/>
              <a:gd name="connsiteX5" fmla="*/ 8812092 w 8868110"/>
              <a:gd name="connsiteY5" fmla="*/ 9201805 h 9284932"/>
              <a:gd name="connsiteX6" fmla="*/ 3270273 w 8868110"/>
              <a:gd name="connsiteY6" fmla="*/ 9284932 h 9284932"/>
              <a:gd name="connsiteX7" fmla="*/ 0 w 8868110"/>
              <a:gd name="connsiteY7" fmla="*/ 4767750 h 9284932"/>
              <a:gd name="connsiteX8" fmla="*/ 0 w 8868110"/>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3270273 w 8874851"/>
              <a:gd name="connsiteY6" fmla="*/ 9284932 h 9284932"/>
              <a:gd name="connsiteX7" fmla="*/ 0 w 8874851"/>
              <a:gd name="connsiteY7" fmla="*/ 4767750 h 9284932"/>
              <a:gd name="connsiteX8" fmla="*/ 0 w 8874851"/>
              <a:gd name="connsiteY8" fmla="*/ 4434055 h 928493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0 w 8874851"/>
              <a:gd name="connsiteY7" fmla="*/ 4767750 h 9284932"/>
              <a:gd name="connsiteX8" fmla="*/ 0 w 8874851"/>
              <a:gd name="connsiteY8" fmla="*/ 4434055 h 9284932"/>
              <a:gd name="connsiteX0" fmla="*/ 0 w 8874851"/>
              <a:gd name="connsiteY0" fmla="*/ 4434055 h 10332012"/>
              <a:gd name="connsiteX1" fmla="*/ 4434055 w 8874851"/>
              <a:gd name="connsiteY1" fmla="*/ 0 h 10332012"/>
              <a:gd name="connsiteX2" fmla="*/ 4434055 w 8874851"/>
              <a:gd name="connsiteY2" fmla="*/ 0 h 10332012"/>
              <a:gd name="connsiteX3" fmla="*/ 8868110 w 8874851"/>
              <a:gd name="connsiteY3" fmla="*/ 4434055 h 10332012"/>
              <a:gd name="connsiteX4" fmla="*/ 8868110 w 8874851"/>
              <a:gd name="connsiteY4" fmla="*/ 4767750 h 10332012"/>
              <a:gd name="connsiteX5" fmla="*/ 8839801 w 8874851"/>
              <a:gd name="connsiteY5" fmla="*/ 9229514 h 10332012"/>
              <a:gd name="connsiteX6" fmla="*/ 4821982 w 8874851"/>
              <a:gd name="connsiteY6" fmla="*/ 9284932 h 10332012"/>
              <a:gd name="connsiteX7" fmla="*/ 2854037 w 8874851"/>
              <a:gd name="connsiteY7" fmla="*/ 9228914 h 10332012"/>
              <a:gd name="connsiteX8" fmla="*/ 0 w 8874851"/>
              <a:gd name="connsiteY8" fmla="*/ 4434055 h 10332012"/>
              <a:gd name="connsiteX0" fmla="*/ 0 w 8874851"/>
              <a:gd name="connsiteY0" fmla="*/ 4434055 h 9284932"/>
              <a:gd name="connsiteX1" fmla="*/ 4434055 w 8874851"/>
              <a:gd name="connsiteY1" fmla="*/ 0 h 9284932"/>
              <a:gd name="connsiteX2" fmla="*/ 4434055 w 8874851"/>
              <a:gd name="connsiteY2" fmla="*/ 0 h 9284932"/>
              <a:gd name="connsiteX3" fmla="*/ 8868110 w 8874851"/>
              <a:gd name="connsiteY3" fmla="*/ 4434055 h 9284932"/>
              <a:gd name="connsiteX4" fmla="*/ 8868110 w 8874851"/>
              <a:gd name="connsiteY4" fmla="*/ 4767750 h 9284932"/>
              <a:gd name="connsiteX5" fmla="*/ 8839801 w 8874851"/>
              <a:gd name="connsiteY5" fmla="*/ 9229514 h 9284932"/>
              <a:gd name="connsiteX6" fmla="*/ 4821982 w 8874851"/>
              <a:gd name="connsiteY6" fmla="*/ 9284932 h 9284932"/>
              <a:gd name="connsiteX7" fmla="*/ 2854037 w 8874851"/>
              <a:gd name="connsiteY7" fmla="*/ 9228914 h 9284932"/>
              <a:gd name="connsiteX8" fmla="*/ 0 w 8874851"/>
              <a:gd name="connsiteY8" fmla="*/ 4434055 h 9284932"/>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3207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57223"/>
              <a:gd name="connsiteX1" fmla="*/ 4434055 w 8874851"/>
              <a:gd name="connsiteY1" fmla="*/ 0 h 9257223"/>
              <a:gd name="connsiteX2" fmla="*/ 4434055 w 8874851"/>
              <a:gd name="connsiteY2" fmla="*/ 0 h 9257223"/>
              <a:gd name="connsiteX3" fmla="*/ 8868110 w 8874851"/>
              <a:gd name="connsiteY3" fmla="*/ 4434055 h 9257223"/>
              <a:gd name="connsiteX4" fmla="*/ 8868110 w 8874851"/>
              <a:gd name="connsiteY4" fmla="*/ 4767750 h 9257223"/>
              <a:gd name="connsiteX5" fmla="*/ 8839801 w 8874851"/>
              <a:gd name="connsiteY5" fmla="*/ 9229514 h 9257223"/>
              <a:gd name="connsiteX6" fmla="*/ 5625546 w 8874851"/>
              <a:gd name="connsiteY6" fmla="*/ 9257223 h 9257223"/>
              <a:gd name="connsiteX7" fmla="*/ 2854037 w 8874851"/>
              <a:gd name="connsiteY7" fmla="*/ 9228914 h 9257223"/>
              <a:gd name="connsiteX8" fmla="*/ 0 w 8874851"/>
              <a:gd name="connsiteY8" fmla="*/ 4434055 h 9257223"/>
              <a:gd name="connsiteX0" fmla="*/ 0 w 8874851"/>
              <a:gd name="connsiteY0" fmla="*/ 4434055 h 9262733"/>
              <a:gd name="connsiteX1" fmla="*/ 4434055 w 8874851"/>
              <a:gd name="connsiteY1" fmla="*/ 0 h 9262733"/>
              <a:gd name="connsiteX2" fmla="*/ 4434055 w 8874851"/>
              <a:gd name="connsiteY2" fmla="*/ 0 h 9262733"/>
              <a:gd name="connsiteX3" fmla="*/ 8868110 w 8874851"/>
              <a:gd name="connsiteY3" fmla="*/ 4434055 h 9262733"/>
              <a:gd name="connsiteX4" fmla="*/ 8868110 w 8874851"/>
              <a:gd name="connsiteY4" fmla="*/ 4767750 h 9262733"/>
              <a:gd name="connsiteX5" fmla="*/ 8839801 w 8874851"/>
              <a:gd name="connsiteY5" fmla="*/ 9229514 h 9262733"/>
              <a:gd name="connsiteX6" fmla="*/ 5625546 w 8874851"/>
              <a:gd name="connsiteY6" fmla="*/ 9257223 h 9262733"/>
              <a:gd name="connsiteX7" fmla="*/ 2854037 w 8874851"/>
              <a:gd name="connsiteY7" fmla="*/ 9228914 h 9262733"/>
              <a:gd name="connsiteX8" fmla="*/ 0 w 8874851"/>
              <a:gd name="connsiteY8" fmla="*/ 4434055 h 9262733"/>
              <a:gd name="connsiteX0" fmla="*/ 0 w 8874851"/>
              <a:gd name="connsiteY0" fmla="*/ 4434055 h 9256267"/>
              <a:gd name="connsiteX1" fmla="*/ 4434055 w 8874851"/>
              <a:gd name="connsiteY1" fmla="*/ 0 h 9256267"/>
              <a:gd name="connsiteX2" fmla="*/ 4434055 w 8874851"/>
              <a:gd name="connsiteY2" fmla="*/ 0 h 9256267"/>
              <a:gd name="connsiteX3" fmla="*/ 8868110 w 8874851"/>
              <a:gd name="connsiteY3" fmla="*/ 4434055 h 9256267"/>
              <a:gd name="connsiteX4" fmla="*/ 8868110 w 8874851"/>
              <a:gd name="connsiteY4" fmla="*/ 4767750 h 9256267"/>
              <a:gd name="connsiteX5" fmla="*/ 8839801 w 8874851"/>
              <a:gd name="connsiteY5" fmla="*/ 9229514 h 9256267"/>
              <a:gd name="connsiteX6" fmla="*/ 5786412 w 8874851"/>
              <a:gd name="connsiteY6" fmla="*/ 9240289 h 9256267"/>
              <a:gd name="connsiteX7" fmla="*/ 2854037 w 8874851"/>
              <a:gd name="connsiteY7" fmla="*/ 9228914 h 9256267"/>
              <a:gd name="connsiteX8" fmla="*/ 0 w 8874851"/>
              <a:gd name="connsiteY8" fmla="*/ 4434055 h 9256267"/>
              <a:gd name="connsiteX0" fmla="*/ 0 w 8874851"/>
              <a:gd name="connsiteY0" fmla="*/ 4434055 h 9259340"/>
              <a:gd name="connsiteX1" fmla="*/ 4434055 w 8874851"/>
              <a:gd name="connsiteY1" fmla="*/ 0 h 9259340"/>
              <a:gd name="connsiteX2" fmla="*/ 4434055 w 8874851"/>
              <a:gd name="connsiteY2" fmla="*/ 0 h 9259340"/>
              <a:gd name="connsiteX3" fmla="*/ 8868110 w 8874851"/>
              <a:gd name="connsiteY3" fmla="*/ 4434055 h 9259340"/>
              <a:gd name="connsiteX4" fmla="*/ 8868110 w 8874851"/>
              <a:gd name="connsiteY4" fmla="*/ 4767750 h 9259340"/>
              <a:gd name="connsiteX5" fmla="*/ 8839801 w 8874851"/>
              <a:gd name="connsiteY5" fmla="*/ 9229514 h 9259340"/>
              <a:gd name="connsiteX6" fmla="*/ 5786412 w 8874851"/>
              <a:gd name="connsiteY6" fmla="*/ 9240289 h 9259340"/>
              <a:gd name="connsiteX7" fmla="*/ 2854037 w 8874851"/>
              <a:gd name="connsiteY7" fmla="*/ 9228914 h 9259340"/>
              <a:gd name="connsiteX8" fmla="*/ 0 w 8874851"/>
              <a:gd name="connsiteY8" fmla="*/ 4434055 h 9259340"/>
              <a:gd name="connsiteX0" fmla="*/ 0 w 8874851"/>
              <a:gd name="connsiteY0" fmla="*/ 4434055 h 9252922"/>
              <a:gd name="connsiteX1" fmla="*/ 4434055 w 8874851"/>
              <a:gd name="connsiteY1" fmla="*/ 0 h 9252922"/>
              <a:gd name="connsiteX2" fmla="*/ 4434055 w 8874851"/>
              <a:gd name="connsiteY2" fmla="*/ 0 h 9252922"/>
              <a:gd name="connsiteX3" fmla="*/ 8868110 w 8874851"/>
              <a:gd name="connsiteY3" fmla="*/ 4434055 h 9252922"/>
              <a:gd name="connsiteX4" fmla="*/ 8868110 w 8874851"/>
              <a:gd name="connsiteY4" fmla="*/ 4767750 h 9252922"/>
              <a:gd name="connsiteX5" fmla="*/ 8839801 w 8874851"/>
              <a:gd name="connsiteY5" fmla="*/ 9229514 h 9252922"/>
              <a:gd name="connsiteX6" fmla="*/ 5786412 w 8874851"/>
              <a:gd name="connsiteY6" fmla="*/ 9240289 h 9252922"/>
              <a:gd name="connsiteX7" fmla="*/ 2854037 w 8874851"/>
              <a:gd name="connsiteY7" fmla="*/ 9228914 h 9252922"/>
              <a:gd name="connsiteX8" fmla="*/ 0 w 8874851"/>
              <a:gd name="connsiteY8" fmla="*/ 4434055 h 9252922"/>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54037 w 8874851"/>
              <a:gd name="connsiteY7" fmla="*/ 9228914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0 w 8874851"/>
              <a:gd name="connsiteY0" fmla="*/ 4434055 h 9240289"/>
              <a:gd name="connsiteX1" fmla="*/ 4434055 w 8874851"/>
              <a:gd name="connsiteY1" fmla="*/ 0 h 9240289"/>
              <a:gd name="connsiteX2" fmla="*/ 4434055 w 8874851"/>
              <a:gd name="connsiteY2" fmla="*/ 0 h 9240289"/>
              <a:gd name="connsiteX3" fmla="*/ 8868110 w 8874851"/>
              <a:gd name="connsiteY3" fmla="*/ 4434055 h 9240289"/>
              <a:gd name="connsiteX4" fmla="*/ 8868110 w 8874851"/>
              <a:gd name="connsiteY4" fmla="*/ 4767750 h 9240289"/>
              <a:gd name="connsiteX5" fmla="*/ 8839801 w 8874851"/>
              <a:gd name="connsiteY5" fmla="*/ 9229514 h 9240289"/>
              <a:gd name="connsiteX6" fmla="*/ 5786412 w 8874851"/>
              <a:gd name="connsiteY6" fmla="*/ 9240289 h 9240289"/>
              <a:gd name="connsiteX7" fmla="*/ 2828637 w 8874851"/>
              <a:gd name="connsiteY7" fmla="*/ 9237381 h 9240289"/>
              <a:gd name="connsiteX8" fmla="*/ 0 w 8874851"/>
              <a:gd name="connsiteY8" fmla="*/ 4434055 h 9240289"/>
              <a:gd name="connsiteX0" fmla="*/ 284 w 8875135"/>
              <a:gd name="connsiteY0" fmla="*/ 4434055 h 9240289"/>
              <a:gd name="connsiteX1" fmla="*/ 4434339 w 8875135"/>
              <a:gd name="connsiteY1" fmla="*/ 0 h 9240289"/>
              <a:gd name="connsiteX2" fmla="*/ 4434339 w 8875135"/>
              <a:gd name="connsiteY2" fmla="*/ 0 h 9240289"/>
              <a:gd name="connsiteX3" fmla="*/ 8868394 w 8875135"/>
              <a:gd name="connsiteY3" fmla="*/ 4434055 h 9240289"/>
              <a:gd name="connsiteX4" fmla="*/ 8868394 w 8875135"/>
              <a:gd name="connsiteY4" fmla="*/ 4767750 h 9240289"/>
              <a:gd name="connsiteX5" fmla="*/ 8840085 w 8875135"/>
              <a:gd name="connsiteY5" fmla="*/ 9229514 h 9240289"/>
              <a:gd name="connsiteX6" fmla="*/ 5786696 w 8875135"/>
              <a:gd name="connsiteY6" fmla="*/ 9240289 h 9240289"/>
              <a:gd name="connsiteX7" fmla="*/ 2828921 w 8875135"/>
              <a:gd name="connsiteY7" fmla="*/ 9237381 h 9240289"/>
              <a:gd name="connsiteX8" fmla="*/ 284 w 8875135"/>
              <a:gd name="connsiteY8" fmla="*/ 4434055 h 9240289"/>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5786494 w 8874933"/>
              <a:gd name="connsiteY6" fmla="*/ 9240289 h 9262781"/>
              <a:gd name="connsiteX7" fmla="*/ 4107186 w 8874933"/>
              <a:gd name="connsiteY7" fmla="*/ 9262781 h 9262781"/>
              <a:gd name="connsiteX8" fmla="*/ 82 w 8874933"/>
              <a:gd name="connsiteY8" fmla="*/ 4434055 h 9262781"/>
              <a:gd name="connsiteX0" fmla="*/ 82 w 8874933"/>
              <a:gd name="connsiteY0" fmla="*/ 4434055 h 9262781"/>
              <a:gd name="connsiteX1" fmla="*/ 4434137 w 8874933"/>
              <a:gd name="connsiteY1" fmla="*/ 0 h 9262781"/>
              <a:gd name="connsiteX2" fmla="*/ 4434137 w 8874933"/>
              <a:gd name="connsiteY2" fmla="*/ 0 h 9262781"/>
              <a:gd name="connsiteX3" fmla="*/ 8868192 w 8874933"/>
              <a:gd name="connsiteY3" fmla="*/ 4434055 h 9262781"/>
              <a:gd name="connsiteX4" fmla="*/ 8868192 w 8874933"/>
              <a:gd name="connsiteY4" fmla="*/ 4767750 h 9262781"/>
              <a:gd name="connsiteX5" fmla="*/ 8839883 w 8874933"/>
              <a:gd name="connsiteY5" fmla="*/ 9229514 h 9262781"/>
              <a:gd name="connsiteX6" fmla="*/ 6599294 w 8874933"/>
              <a:gd name="connsiteY6" fmla="*/ 9231822 h 9262781"/>
              <a:gd name="connsiteX7" fmla="*/ 4107186 w 8874933"/>
              <a:gd name="connsiteY7" fmla="*/ 9262781 h 9262781"/>
              <a:gd name="connsiteX8" fmla="*/ 82 w 8874933"/>
              <a:gd name="connsiteY8" fmla="*/ 4434055 h 9262781"/>
              <a:gd name="connsiteX0" fmla="*/ 54 w 8874905"/>
              <a:gd name="connsiteY0" fmla="*/ 4434055 h 9254314"/>
              <a:gd name="connsiteX1" fmla="*/ 4434109 w 8874905"/>
              <a:gd name="connsiteY1" fmla="*/ 0 h 9254314"/>
              <a:gd name="connsiteX2" fmla="*/ 4434109 w 8874905"/>
              <a:gd name="connsiteY2" fmla="*/ 0 h 9254314"/>
              <a:gd name="connsiteX3" fmla="*/ 8868164 w 8874905"/>
              <a:gd name="connsiteY3" fmla="*/ 4434055 h 9254314"/>
              <a:gd name="connsiteX4" fmla="*/ 8868164 w 8874905"/>
              <a:gd name="connsiteY4" fmla="*/ 4767750 h 9254314"/>
              <a:gd name="connsiteX5" fmla="*/ 8839855 w 8874905"/>
              <a:gd name="connsiteY5" fmla="*/ 9229514 h 9254314"/>
              <a:gd name="connsiteX6" fmla="*/ 6599266 w 8874905"/>
              <a:gd name="connsiteY6" fmla="*/ 9231822 h 9254314"/>
              <a:gd name="connsiteX7" fmla="*/ 5046958 w 8874905"/>
              <a:gd name="connsiteY7" fmla="*/ 9254314 h 9254314"/>
              <a:gd name="connsiteX8" fmla="*/ 54 w 8874905"/>
              <a:gd name="connsiteY8" fmla="*/ 4434055 h 9254314"/>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599297 w 8874936"/>
              <a:gd name="connsiteY6" fmla="*/ 9231822 h 9254596"/>
              <a:gd name="connsiteX7" fmla="*/ 5046989 w 8874936"/>
              <a:gd name="connsiteY7" fmla="*/ 9254314 h 9254596"/>
              <a:gd name="connsiteX8" fmla="*/ 85 w 8874936"/>
              <a:gd name="connsiteY8" fmla="*/ 4434055 h 9254596"/>
              <a:gd name="connsiteX0" fmla="*/ 85 w 8874936"/>
              <a:gd name="connsiteY0" fmla="*/ 4434055 h 9265073"/>
              <a:gd name="connsiteX1" fmla="*/ 4434140 w 8874936"/>
              <a:gd name="connsiteY1" fmla="*/ 0 h 9265073"/>
              <a:gd name="connsiteX2" fmla="*/ 4434140 w 8874936"/>
              <a:gd name="connsiteY2" fmla="*/ 0 h 9265073"/>
              <a:gd name="connsiteX3" fmla="*/ 8868195 w 8874936"/>
              <a:gd name="connsiteY3" fmla="*/ 4434055 h 9265073"/>
              <a:gd name="connsiteX4" fmla="*/ 8868195 w 8874936"/>
              <a:gd name="connsiteY4" fmla="*/ 4767750 h 9265073"/>
              <a:gd name="connsiteX5" fmla="*/ 8839886 w 8874936"/>
              <a:gd name="connsiteY5" fmla="*/ 9229514 h 9265073"/>
              <a:gd name="connsiteX6" fmla="*/ 6674112 w 8874936"/>
              <a:gd name="connsiteY6" fmla="*/ 9265073 h 9265073"/>
              <a:gd name="connsiteX7" fmla="*/ 5046989 w 8874936"/>
              <a:gd name="connsiteY7" fmla="*/ 9254314 h 9265073"/>
              <a:gd name="connsiteX8" fmla="*/ 85 w 8874936"/>
              <a:gd name="connsiteY8" fmla="*/ 4434055 h 9265073"/>
              <a:gd name="connsiteX0" fmla="*/ 85 w 8874936"/>
              <a:gd name="connsiteY0" fmla="*/ 4434055 h 9254596"/>
              <a:gd name="connsiteX1" fmla="*/ 4434140 w 8874936"/>
              <a:gd name="connsiteY1" fmla="*/ 0 h 9254596"/>
              <a:gd name="connsiteX2" fmla="*/ 4434140 w 8874936"/>
              <a:gd name="connsiteY2" fmla="*/ 0 h 9254596"/>
              <a:gd name="connsiteX3" fmla="*/ 8868195 w 8874936"/>
              <a:gd name="connsiteY3" fmla="*/ 4434055 h 9254596"/>
              <a:gd name="connsiteX4" fmla="*/ 8868195 w 8874936"/>
              <a:gd name="connsiteY4" fmla="*/ 4767750 h 9254596"/>
              <a:gd name="connsiteX5" fmla="*/ 8839886 w 8874936"/>
              <a:gd name="connsiteY5" fmla="*/ 9229514 h 9254596"/>
              <a:gd name="connsiteX6" fmla="*/ 6682424 w 8874936"/>
              <a:gd name="connsiteY6" fmla="*/ 9240134 h 9254596"/>
              <a:gd name="connsiteX7" fmla="*/ 5046989 w 8874936"/>
              <a:gd name="connsiteY7" fmla="*/ 9254314 h 9254596"/>
              <a:gd name="connsiteX8" fmla="*/ 85 w 8874936"/>
              <a:gd name="connsiteY8" fmla="*/ 4434055 h 9254596"/>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682425 w 8874937"/>
              <a:gd name="connsiteY6" fmla="*/ 9240134 h 9240134"/>
              <a:gd name="connsiteX7" fmla="*/ 5038677 w 8874937"/>
              <a:gd name="connsiteY7" fmla="*/ 9229376 h 9240134"/>
              <a:gd name="connsiteX8" fmla="*/ 86 w 8874937"/>
              <a:gd name="connsiteY8" fmla="*/ 4434055 h 9240134"/>
              <a:gd name="connsiteX0" fmla="*/ 86 w 8874937"/>
              <a:gd name="connsiteY0" fmla="*/ 4434055 h 9229662"/>
              <a:gd name="connsiteX1" fmla="*/ 4434141 w 8874937"/>
              <a:gd name="connsiteY1" fmla="*/ 0 h 9229662"/>
              <a:gd name="connsiteX2" fmla="*/ 4434141 w 8874937"/>
              <a:gd name="connsiteY2" fmla="*/ 0 h 9229662"/>
              <a:gd name="connsiteX3" fmla="*/ 8868196 w 8874937"/>
              <a:gd name="connsiteY3" fmla="*/ 4434055 h 9229662"/>
              <a:gd name="connsiteX4" fmla="*/ 8868196 w 8874937"/>
              <a:gd name="connsiteY4" fmla="*/ 4767750 h 9229662"/>
              <a:gd name="connsiteX5" fmla="*/ 8839887 w 8874937"/>
              <a:gd name="connsiteY5" fmla="*/ 9229514 h 9229662"/>
              <a:gd name="connsiteX6" fmla="*/ 6707363 w 8874937"/>
              <a:gd name="connsiteY6" fmla="*/ 9223508 h 9229662"/>
              <a:gd name="connsiteX7" fmla="*/ 5038677 w 8874937"/>
              <a:gd name="connsiteY7" fmla="*/ 9229376 h 9229662"/>
              <a:gd name="connsiteX8" fmla="*/ 86 w 8874937"/>
              <a:gd name="connsiteY8" fmla="*/ 4434055 h 9229662"/>
              <a:gd name="connsiteX0" fmla="*/ 86 w 8874937"/>
              <a:gd name="connsiteY0" fmla="*/ 4434055 h 9240134"/>
              <a:gd name="connsiteX1" fmla="*/ 4434141 w 8874937"/>
              <a:gd name="connsiteY1" fmla="*/ 0 h 9240134"/>
              <a:gd name="connsiteX2" fmla="*/ 4434141 w 8874937"/>
              <a:gd name="connsiteY2" fmla="*/ 0 h 9240134"/>
              <a:gd name="connsiteX3" fmla="*/ 8868196 w 8874937"/>
              <a:gd name="connsiteY3" fmla="*/ 4434055 h 9240134"/>
              <a:gd name="connsiteX4" fmla="*/ 8868196 w 8874937"/>
              <a:gd name="connsiteY4" fmla="*/ 4767750 h 9240134"/>
              <a:gd name="connsiteX5" fmla="*/ 8839887 w 8874937"/>
              <a:gd name="connsiteY5" fmla="*/ 9229514 h 9240134"/>
              <a:gd name="connsiteX6" fmla="*/ 6773865 w 8874937"/>
              <a:gd name="connsiteY6" fmla="*/ 9240134 h 9240134"/>
              <a:gd name="connsiteX7" fmla="*/ 5038677 w 8874937"/>
              <a:gd name="connsiteY7" fmla="*/ 9229376 h 9240134"/>
              <a:gd name="connsiteX8" fmla="*/ 86 w 8874937"/>
              <a:gd name="connsiteY8" fmla="*/ 4434055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74937" h="9240134">
                <a:moveTo>
                  <a:pt x="86" y="4434055"/>
                </a:moveTo>
                <a:cubicBezTo>
                  <a:pt x="86" y="1985194"/>
                  <a:pt x="1985280" y="0"/>
                  <a:pt x="4434141" y="0"/>
                </a:cubicBezTo>
                <a:lnTo>
                  <a:pt x="4434141" y="0"/>
                </a:lnTo>
                <a:cubicBezTo>
                  <a:pt x="6883002" y="0"/>
                  <a:pt x="8868196" y="1985194"/>
                  <a:pt x="8868196" y="4434055"/>
                </a:cubicBezTo>
                <a:lnTo>
                  <a:pt x="8868196" y="4767750"/>
                </a:lnTo>
                <a:cubicBezTo>
                  <a:pt x="8868196" y="7216611"/>
                  <a:pt x="8895605" y="7040195"/>
                  <a:pt x="8839887" y="9229514"/>
                </a:cubicBezTo>
                <a:lnTo>
                  <a:pt x="6773865" y="9240134"/>
                </a:lnTo>
                <a:lnTo>
                  <a:pt x="5038677" y="9229376"/>
                </a:lnTo>
                <a:cubicBezTo>
                  <a:pt x="1640464" y="9256690"/>
                  <a:pt x="-13768" y="7327741"/>
                  <a:pt x="86" y="4434055"/>
                </a:cubicBezTo>
                <a:close/>
              </a:path>
            </a:pathLst>
          </a:custGeom>
          <a:solidFill>
            <a:schemeClr val="bg2">
              <a:lumMod val="95000"/>
            </a:schemeClr>
          </a:solidFill>
        </p:spPr>
        <p:txBody>
          <a:bodyPr anchor="ctr"/>
          <a:lstStyle>
            <a:lvl1pPr marL="0" indent="0" algn="ctr">
              <a:buNone/>
              <a:defRPr/>
            </a:lvl1pPr>
          </a:lstStyle>
          <a:p>
            <a:r>
              <a:rPr lang="en-US"/>
              <a:t>Montera </a:t>
            </a:r>
            <a:r>
              <a:rPr lang="en-US" err="1"/>
              <a:t>bild</a:t>
            </a:r>
            <a:r>
              <a:rPr lang="en-US"/>
              <a:t> </a:t>
            </a:r>
            <a:r>
              <a:rPr lang="en-US" err="1"/>
              <a:t>i</a:t>
            </a:r>
            <a:r>
              <a:rPr lang="en-US"/>
              <a:t> form</a:t>
            </a:r>
          </a:p>
        </p:txBody>
      </p:sp>
      <p:sp>
        <p:nvSpPr>
          <p:cNvPr id="9" name="Platshållare för text 2">
            <a:extLst>
              <a:ext uri="{FF2B5EF4-FFF2-40B4-BE49-F238E27FC236}">
                <a16:creationId xmlns:a16="http://schemas.microsoft.com/office/drawing/2014/main" id="{93DE1B89-8B95-C991-FCCB-A27AE56873A6}"/>
              </a:ext>
            </a:extLst>
          </p:cNvPr>
          <p:cNvSpPr>
            <a:spLocks noGrp="1"/>
          </p:cNvSpPr>
          <p:nvPr>
            <p:ph type="body" sz="quarter" idx="13"/>
          </p:nvPr>
        </p:nvSpPr>
        <p:spPr>
          <a:xfrm>
            <a:off x="10484098" y="3240000"/>
            <a:ext cx="8280000" cy="5400000"/>
          </a:xfrm>
        </p:spPr>
        <p:txBody>
          <a:bodyPr vert="horz" lIns="0" tIns="0" rIns="0" bIns="0" rtlCol="0">
            <a:noAutofit/>
          </a:bodyPr>
          <a:lstStyle>
            <a:lvl1pPr marL="345600" indent="-345600">
              <a:buClr>
                <a:schemeClr val="accent3"/>
              </a:buClr>
              <a:buFont typeface="Arial" panose="020B0604020202020204" pitchFamily="34" charset="0"/>
              <a:buChar char="•"/>
              <a:defRPr lang="sv-SE" sz="4000" dirty="0">
                <a:solidFill>
                  <a:schemeClr val="tx1"/>
                </a:solidFill>
              </a:defRPr>
            </a:lvl1pPr>
            <a:lvl2pPr marL="756000" indent="-324000">
              <a:buClr>
                <a:schemeClr val="accent3"/>
              </a:buClr>
              <a:buFont typeface="Arial" panose="020B0604020202020204" pitchFamily="34" charset="0"/>
              <a:buChar char="•"/>
              <a:defRPr lang="sv-SE" sz="3600" dirty="0">
                <a:solidFill>
                  <a:schemeClr val="tx1"/>
                </a:solidFill>
              </a:defRPr>
            </a:lvl2pPr>
            <a:lvl3pPr marL="1116000" indent="-288000">
              <a:buClr>
                <a:schemeClr val="accent3"/>
              </a:buClr>
              <a:buFont typeface="Arial" panose="020B0604020202020204" pitchFamily="34" charset="0"/>
              <a:buChar char="•"/>
              <a:defRPr lang="sv-SE" sz="3200" dirty="0">
                <a:solidFill>
                  <a:schemeClr val="tx1"/>
                </a:solidFill>
              </a:defRPr>
            </a:lvl3pPr>
            <a:lvl4pPr marL="1458000" indent="-259200">
              <a:buClr>
                <a:schemeClr val="accent3"/>
              </a:buClr>
              <a:buFont typeface="Arial" panose="020B0604020202020204" pitchFamily="34" charset="0"/>
              <a:buChar char="•"/>
              <a:defRPr lang="sv-SE" sz="2800" dirty="0">
                <a:solidFill>
                  <a:schemeClr val="tx1"/>
                </a:solidFill>
              </a:defRPr>
            </a:lvl4pPr>
            <a:lvl5pPr marL="1764000" indent="-252000">
              <a:buClr>
                <a:schemeClr val="accent3"/>
              </a:buClr>
              <a:buFont typeface="Arial" panose="020B0604020202020204" pitchFamily="34" charset="0"/>
              <a:buChar char="•"/>
              <a:defRPr lang="sv-SE" sz="2400" dirty="0">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0" name="Rubrik 106">
            <a:extLst>
              <a:ext uri="{FF2B5EF4-FFF2-40B4-BE49-F238E27FC236}">
                <a16:creationId xmlns:a16="http://schemas.microsoft.com/office/drawing/2014/main" id="{505B7519-D4A1-65FB-10F7-68D1930A48C9}"/>
              </a:ext>
            </a:extLst>
          </p:cNvPr>
          <p:cNvSpPr>
            <a:spLocks noGrp="1"/>
          </p:cNvSpPr>
          <p:nvPr>
            <p:ph type="title"/>
          </p:nvPr>
        </p:nvSpPr>
        <p:spPr>
          <a:xfrm>
            <a:off x="10484098" y="758131"/>
            <a:ext cx="8280000" cy="2052000"/>
          </a:xfrm>
        </p:spPr>
        <p:txBody>
          <a:bodyPr>
            <a:noAutofit/>
          </a:bodyPr>
          <a:lstStyle>
            <a:lvl1pPr>
              <a:defRPr sz="7200" b="0">
                <a:solidFill>
                  <a:schemeClr val="accent3"/>
                </a:solidFill>
              </a:defRPr>
            </a:lvl1pPr>
          </a:lstStyle>
          <a:p>
            <a:r>
              <a:rPr lang="sv-SE"/>
              <a:t>Klicka här för att ändra mall för rubrikformat</a:t>
            </a:r>
          </a:p>
        </p:txBody>
      </p:sp>
      <p:sp>
        <p:nvSpPr>
          <p:cNvPr id="11" name="Platshållare för datum 3">
            <a:extLst>
              <a:ext uri="{FF2B5EF4-FFF2-40B4-BE49-F238E27FC236}">
                <a16:creationId xmlns:a16="http://schemas.microsoft.com/office/drawing/2014/main" id="{D1922A11-6FDC-5954-DA22-3452A9DB207A}"/>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2026-06-01</a:t>
            </a:fld>
            <a:endParaRPr lang="sv-SE"/>
          </a:p>
        </p:txBody>
      </p:sp>
      <p:sp>
        <p:nvSpPr>
          <p:cNvPr id="12" name="Platshållare för bildnummer 5">
            <a:extLst>
              <a:ext uri="{FF2B5EF4-FFF2-40B4-BE49-F238E27FC236}">
                <a16:creationId xmlns:a16="http://schemas.microsoft.com/office/drawing/2014/main" id="{197927D5-8C5F-1843-FA9D-B3EFCC39E944}"/>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13" name="Platshållare för sidfot 5">
            <a:extLst>
              <a:ext uri="{FF2B5EF4-FFF2-40B4-BE49-F238E27FC236}">
                <a16:creationId xmlns:a16="http://schemas.microsoft.com/office/drawing/2014/main" id="{B3977587-313F-F007-1750-653BB1B32EF2}"/>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6259639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Vinröd_mörk">
    <p:bg>
      <p:bgPr>
        <a:solidFill>
          <a:schemeClr val="accent3">
            <a:alpha val="15000"/>
          </a:scheme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a:extLst>
              <a:ext uri="{96DAC541-7B7A-43D3-8B79-37D633B846F1}">
                <asvg:svgBlip xmlns:asvg="http://schemas.microsoft.com/office/drawing/2016/SVG/main" r:embed="rId2"/>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2026-06-01</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Tree>
    <p:extLst>
      <p:ext uri="{BB962C8B-B14F-4D97-AF65-F5344CB8AC3E}">
        <p14:creationId xmlns:p14="http://schemas.microsoft.com/office/powerpoint/2010/main" val="398481000"/>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nröd_mörk">
    <p:bg>
      <p:bgPr>
        <a:solidFill>
          <a:schemeClr val="accent3">
            <a:alpha val="15000"/>
          </a:schemeClr>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a:extLst>
              <a:ext uri="{96DAC541-7B7A-43D3-8B79-37D633B846F1}">
                <asvg:svgBlip xmlns:asvg="http://schemas.microsoft.com/office/drawing/2016/SVG/main" r:embed="rId2"/>
              </a:ext>
            </a:extLst>
          </a:blip>
          <a:srcRect l="-31125" t="15557" r="26243" b="36566"/>
          <a:stretch/>
        </p:blipFill>
        <p:spPr>
          <a:xfrm>
            <a:off x="-35716" y="0"/>
            <a:ext cx="20139816" cy="11309350"/>
          </a:xfrm>
          <a:prstGeom prst="rect">
            <a:avLst/>
          </a:prstGeom>
        </p:spPr>
      </p:pic>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2026-06-01</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solidFill>
                  <a:schemeClr val="tx1"/>
                </a:solidFill>
              </a:defRPr>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spcAft>
                <a:spcPts val="2300"/>
              </a:spcAft>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3"/>
              </a:buClr>
              <a:buNone/>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1433179668"/>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Innehållssida_bild_topp_och_text-Vit-Turkos_ljus">
    <p:bg>
      <p:bgPr>
        <a:solidFill>
          <a:schemeClr val="bg1"/>
        </a:solidFill>
        <a:effectLst/>
      </p:bgPr>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D949564A-5379-F559-CBE7-FF45D034D676}"/>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2026-06-01</a:t>
            </a:fld>
            <a:endParaRPr lang="sv-SE"/>
          </a:p>
        </p:txBody>
      </p:sp>
      <p:sp>
        <p:nvSpPr>
          <p:cNvPr id="4" name="Platshållare för bildnummer 5">
            <a:extLst>
              <a:ext uri="{FF2B5EF4-FFF2-40B4-BE49-F238E27FC236}">
                <a16:creationId xmlns:a16="http://schemas.microsoft.com/office/drawing/2014/main" id="{FCB456D6-7B98-AEDE-1A87-17C52A7F1D60}"/>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8" name="Platshållare för sidfot 5">
            <a:extLst>
              <a:ext uri="{FF2B5EF4-FFF2-40B4-BE49-F238E27FC236}">
                <a16:creationId xmlns:a16="http://schemas.microsoft.com/office/drawing/2014/main" id="{BB4F6B91-E7D3-255D-44BF-7F3E3534BB91}"/>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
        <p:nvSpPr>
          <p:cNvPr id="10" name="Platshållare för bild 9">
            <a:extLst>
              <a:ext uri="{FF2B5EF4-FFF2-40B4-BE49-F238E27FC236}">
                <a16:creationId xmlns:a16="http://schemas.microsoft.com/office/drawing/2014/main" id="{B57E4DDF-B89B-3B5E-4B7A-22A918DDF875}"/>
              </a:ext>
            </a:extLst>
          </p:cNvPr>
          <p:cNvSpPr>
            <a:spLocks noGrp="1"/>
          </p:cNvSpPr>
          <p:nvPr>
            <p:ph type="pic" sz="quarter" idx="13" hasCustomPrompt="1"/>
          </p:nvPr>
        </p:nvSpPr>
        <p:spPr>
          <a:xfrm>
            <a:off x="0" y="0"/>
            <a:ext cx="20104100" cy="3654425"/>
          </a:xfrm>
          <a:custGeom>
            <a:avLst/>
            <a:gdLst>
              <a:gd name="connsiteX0" fmla="*/ 18655886 w 20104100"/>
              <a:gd name="connsiteY0" fmla="*/ 927212 h 3654425"/>
              <a:gd name="connsiteX1" fmla="*/ 17756906 w 20104100"/>
              <a:gd name="connsiteY1" fmla="*/ 1826192 h 3654425"/>
              <a:gd name="connsiteX2" fmla="*/ 17756906 w 20104100"/>
              <a:gd name="connsiteY2" fmla="*/ 2725173 h 3654425"/>
              <a:gd name="connsiteX3" fmla="*/ 18655886 w 20104100"/>
              <a:gd name="connsiteY3" fmla="*/ 2725173 h 3654425"/>
              <a:gd name="connsiteX4" fmla="*/ 19554868 w 20104100"/>
              <a:gd name="connsiteY4" fmla="*/ 1826192 h 3654425"/>
              <a:gd name="connsiteX5" fmla="*/ 18655886 w 20104100"/>
              <a:gd name="connsiteY5" fmla="*/ 927212 h 3654425"/>
              <a:gd name="connsiteX6" fmla="*/ 0 w 20104100"/>
              <a:gd name="connsiteY6" fmla="*/ 0 h 3654425"/>
              <a:gd name="connsiteX7" fmla="*/ 20104100 w 20104100"/>
              <a:gd name="connsiteY7" fmla="*/ 0 h 3654425"/>
              <a:gd name="connsiteX8" fmla="*/ 20104100 w 20104100"/>
              <a:gd name="connsiteY8" fmla="*/ 3654425 h 3654425"/>
              <a:gd name="connsiteX9" fmla="*/ 0 w 20104100"/>
              <a:gd name="connsiteY9" fmla="*/ 3654425 h 365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3654425">
                <a:moveTo>
                  <a:pt x="18655886" y="927212"/>
                </a:moveTo>
                <a:cubicBezTo>
                  <a:pt x="18159392" y="927212"/>
                  <a:pt x="17756906" y="1329699"/>
                  <a:pt x="17756906" y="1826192"/>
                </a:cubicBezTo>
                <a:lnTo>
                  <a:pt x="17756906" y="2725173"/>
                </a:lnTo>
                <a:cubicBezTo>
                  <a:pt x="17756906" y="2725173"/>
                  <a:pt x="18655886" y="2725173"/>
                  <a:pt x="18655886" y="2725173"/>
                </a:cubicBezTo>
                <a:cubicBezTo>
                  <a:pt x="19152380" y="2725173"/>
                  <a:pt x="19554868" y="2322686"/>
                  <a:pt x="19554868" y="1826192"/>
                </a:cubicBezTo>
                <a:cubicBezTo>
                  <a:pt x="19554868" y="1329699"/>
                  <a:pt x="19152380" y="927212"/>
                  <a:pt x="18655886" y="927212"/>
                </a:cubicBezTo>
                <a:close/>
                <a:moveTo>
                  <a:pt x="0" y="0"/>
                </a:moveTo>
                <a:lnTo>
                  <a:pt x="20104100" y="0"/>
                </a:lnTo>
                <a:lnTo>
                  <a:pt x="20104100" y="3654425"/>
                </a:lnTo>
                <a:lnTo>
                  <a:pt x="0" y="3654425"/>
                </a:lnTo>
                <a:close/>
              </a:path>
            </a:pathLst>
          </a:custGeom>
        </p:spPr>
        <p:txBody>
          <a:bodyPr wrap="square" anchor="ctr">
            <a:noAutofit/>
          </a:bodyPr>
          <a:lstStyle>
            <a:lvl1pPr marL="0" indent="0" algn="ctr">
              <a:buNone/>
              <a:defRPr sz="3200"/>
            </a:lvl1pPr>
          </a:lstStyle>
          <a:p>
            <a:r>
              <a:rPr lang="en-US"/>
              <a:t>Montera </a:t>
            </a:r>
            <a:r>
              <a:rPr lang="en-US" err="1"/>
              <a:t>bild</a:t>
            </a:r>
            <a:endParaRPr lang="en-US"/>
          </a:p>
        </p:txBody>
      </p:sp>
      <p:grpSp>
        <p:nvGrpSpPr>
          <p:cNvPr id="12" name="Grupp 11">
            <a:extLst>
              <a:ext uri="{FF2B5EF4-FFF2-40B4-BE49-F238E27FC236}">
                <a16:creationId xmlns:a16="http://schemas.microsoft.com/office/drawing/2014/main" id="{5519E575-451D-56AC-BC70-3C69451708E5}"/>
              </a:ext>
            </a:extLst>
          </p:cNvPr>
          <p:cNvGrpSpPr/>
          <p:nvPr userDrawn="1"/>
        </p:nvGrpSpPr>
        <p:grpSpPr>
          <a:xfrm>
            <a:off x="17756906" y="928800"/>
            <a:ext cx="1800000" cy="1800000"/>
            <a:chOff x="17958809" y="9070148"/>
            <a:chExt cx="2052001" cy="2052001"/>
          </a:xfrm>
          <a:effectLst>
            <a:outerShdw blurRad="1270000" sx="59064" sy="59064" algn="ctr" rotWithShape="0">
              <a:prstClr val="black">
                <a:alpha val="25000"/>
              </a:prstClr>
            </a:outerShdw>
          </a:effectLst>
        </p:grpSpPr>
        <p:pic>
          <p:nvPicPr>
            <p:cNvPr id="13" name="Bild 12">
              <a:extLst>
                <a:ext uri="{FF2B5EF4-FFF2-40B4-BE49-F238E27FC236}">
                  <a16:creationId xmlns:a16="http://schemas.microsoft.com/office/drawing/2014/main" id="{1CA28C7F-94DF-0464-FFCE-B92D1B11578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7958809" y="9070148"/>
              <a:ext cx="2052001" cy="2052001"/>
            </a:xfrm>
            <a:prstGeom prst="rect">
              <a:avLst/>
            </a:prstGeom>
          </p:spPr>
        </p:pic>
        <p:pic>
          <p:nvPicPr>
            <p:cNvPr id="14" name="Bild 13">
              <a:extLst>
                <a:ext uri="{FF2B5EF4-FFF2-40B4-BE49-F238E27FC236}">
                  <a16:creationId xmlns:a16="http://schemas.microsoft.com/office/drawing/2014/main" id="{E9A26804-8171-4C87-EA39-D7D02C505CBA}"/>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8074003" y="9371886"/>
              <a:ext cx="1550353" cy="1474726"/>
            </a:xfrm>
            <a:prstGeom prst="rect">
              <a:avLst/>
            </a:prstGeom>
          </p:spPr>
        </p:pic>
      </p:grpSp>
      <p:sp>
        <p:nvSpPr>
          <p:cNvPr id="5" name="Platshållare för text 4">
            <a:extLst>
              <a:ext uri="{FF2B5EF4-FFF2-40B4-BE49-F238E27FC236}">
                <a16:creationId xmlns:a16="http://schemas.microsoft.com/office/drawing/2014/main" id="{AAA2C7EF-B9AA-2DA8-8610-4F53E94D0ACC}"/>
              </a:ext>
            </a:extLst>
          </p:cNvPr>
          <p:cNvSpPr>
            <a:spLocks noGrp="1"/>
          </p:cNvSpPr>
          <p:nvPr>
            <p:ph type="body" sz="quarter" idx="14" hasCustomPrompt="1"/>
          </p:nvPr>
        </p:nvSpPr>
        <p:spPr>
          <a:xfrm>
            <a:off x="474986" y="574150"/>
            <a:ext cx="6984776" cy="2664000"/>
          </a:xfrm>
        </p:spPr>
        <p:txBody>
          <a:bodyPr anchor="ctr"/>
          <a:lstStyle>
            <a:lvl1pPr marL="0" indent="0">
              <a:lnSpc>
                <a:spcPts val="5400"/>
              </a:lnSpc>
              <a:buNone/>
              <a:defRPr>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Klicka här för att ändra </a:t>
            </a:r>
            <a:br>
              <a:rPr lang="sv-SE"/>
            </a:br>
            <a:r>
              <a:rPr lang="sv-SE"/>
              <a:t>mall för rubrikformat</a:t>
            </a:r>
            <a:endParaRPr lang="en-US"/>
          </a:p>
        </p:txBody>
      </p:sp>
      <p:sp>
        <p:nvSpPr>
          <p:cNvPr id="7" name="Platshållare för text 4">
            <a:extLst>
              <a:ext uri="{FF2B5EF4-FFF2-40B4-BE49-F238E27FC236}">
                <a16:creationId xmlns:a16="http://schemas.microsoft.com/office/drawing/2014/main" id="{94F67A0E-E56A-0E7E-0659-639FB34E41EA}"/>
              </a:ext>
            </a:extLst>
          </p:cNvPr>
          <p:cNvSpPr>
            <a:spLocks noGrp="1"/>
          </p:cNvSpPr>
          <p:nvPr>
            <p:ph type="body" sz="quarter" idx="16"/>
          </p:nvPr>
        </p:nvSpPr>
        <p:spPr>
          <a:xfrm>
            <a:off x="1237665" y="4767725"/>
            <a:ext cx="16108695" cy="5364000"/>
          </a:xfrm>
        </p:spPr>
        <p:txBody>
          <a:bodyPr/>
          <a:lstStyle>
            <a:lvl1pPr marL="0" indent="0">
              <a:buClr>
                <a:schemeClr val="accent3"/>
              </a:buClr>
              <a:buNone/>
              <a:defRPr>
                <a:solidFill>
                  <a:schemeClr val="tx1"/>
                </a:solidFill>
              </a:defRPr>
            </a:lvl1pPr>
            <a:lvl2pPr>
              <a:buClr>
                <a:schemeClr val="accent3"/>
              </a:buClr>
              <a:defRPr>
                <a:solidFill>
                  <a:schemeClr val="tx1"/>
                </a:solidFill>
              </a:defRPr>
            </a:lvl2pPr>
            <a:lvl3pPr>
              <a:buClr>
                <a:schemeClr val="accent3"/>
              </a:buClr>
              <a:defRPr>
                <a:solidFill>
                  <a:schemeClr val="tx1"/>
                </a:solidFill>
              </a:defRPr>
            </a:lvl3pPr>
            <a:lvl4pPr>
              <a:buClr>
                <a:schemeClr val="accent3"/>
              </a:buClr>
              <a:defRPr>
                <a:solidFill>
                  <a:schemeClr val="tx1"/>
                </a:solidFill>
              </a:defRPr>
            </a:lvl4pPr>
            <a:lvl5pPr>
              <a:buClr>
                <a:schemeClr val="accent3"/>
              </a:buClr>
              <a:defRPr>
                <a:solidFill>
                  <a:schemeClr val="tx1"/>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284947020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Innehållsida_helsida-Vinröd_mörk">
    <p:bg>
      <p:bgPr>
        <a:solidFill>
          <a:schemeClr val="accent3">
            <a:alpha val="15000"/>
          </a:schemeClr>
        </a:solidFill>
        <a:effectLst/>
      </p:bgPr>
    </p:bg>
    <p:spTree>
      <p:nvGrpSpPr>
        <p:cNvPr id="1" name=""/>
        <p:cNvGrpSpPr/>
        <p:nvPr/>
      </p:nvGrpSpPr>
      <p:grpSpPr>
        <a:xfrm>
          <a:off x="0" y="0"/>
          <a:ext cx="0" cy="0"/>
          <a:chOff x="0" y="0"/>
          <a:chExt cx="0" cy="0"/>
        </a:xfrm>
      </p:grpSpPr>
      <p:sp>
        <p:nvSpPr>
          <p:cNvPr id="2" name="Platshållare för innehåll 14">
            <a:extLst>
              <a:ext uri="{FF2B5EF4-FFF2-40B4-BE49-F238E27FC236}">
                <a16:creationId xmlns:a16="http://schemas.microsoft.com/office/drawing/2014/main" id="{07EDFFC4-C176-64E9-9298-AD68EDB49D1B}"/>
              </a:ext>
            </a:extLst>
          </p:cNvPr>
          <p:cNvSpPr>
            <a:spLocks noGrp="1"/>
          </p:cNvSpPr>
          <p:nvPr>
            <p:ph idx="1" hasCustomPrompt="1"/>
          </p:nvPr>
        </p:nvSpPr>
        <p:spPr>
          <a:xfrm>
            <a:off x="0" y="-1"/>
            <a:ext cx="20104100" cy="11309351"/>
          </a:xfrm>
          <a:custGeom>
            <a:avLst/>
            <a:gdLst>
              <a:gd name="connsiteX0" fmla="*/ 18655886 w 20104100"/>
              <a:gd name="connsiteY0" fmla="*/ 8967044 h 11309351"/>
              <a:gd name="connsiteX1" fmla="*/ 17756906 w 20104100"/>
              <a:gd name="connsiteY1" fmla="*/ 9866024 h 11309351"/>
              <a:gd name="connsiteX2" fmla="*/ 17756906 w 20104100"/>
              <a:gd name="connsiteY2" fmla="*/ 10765005 h 11309351"/>
              <a:gd name="connsiteX3" fmla="*/ 18655886 w 20104100"/>
              <a:gd name="connsiteY3" fmla="*/ 10765005 h 11309351"/>
              <a:gd name="connsiteX4" fmla="*/ 19554868 w 20104100"/>
              <a:gd name="connsiteY4" fmla="*/ 9866024 h 11309351"/>
              <a:gd name="connsiteX5" fmla="*/ 18655886 w 20104100"/>
              <a:gd name="connsiteY5" fmla="*/ 8967044 h 11309351"/>
              <a:gd name="connsiteX6" fmla="*/ 0 w 20104100"/>
              <a:gd name="connsiteY6" fmla="*/ 0 h 11309351"/>
              <a:gd name="connsiteX7" fmla="*/ 20104100 w 20104100"/>
              <a:gd name="connsiteY7" fmla="*/ 0 h 11309351"/>
              <a:gd name="connsiteX8" fmla="*/ 20104100 w 20104100"/>
              <a:gd name="connsiteY8" fmla="*/ 11309351 h 11309351"/>
              <a:gd name="connsiteX9" fmla="*/ 0 w 20104100"/>
              <a:gd name="connsiteY9" fmla="*/ 11309351 h 11309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04100" h="11309351">
                <a:moveTo>
                  <a:pt x="18655886" y="8967044"/>
                </a:moveTo>
                <a:cubicBezTo>
                  <a:pt x="18159392" y="8967044"/>
                  <a:pt x="17756906" y="9369531"/>
                  <a:pt x="17756906" y="9866024"/>
                </a:cubicBezTo>
                <a:lnTo>
                  <a:pt x="17756906" y="10765005"/>
                </a:lnTo>
                <a:cubicBezTo>
                  <a:pt x="17756906" y="10765005"/>
                  <a:pt x="18655886" y="10765005"/>
                  <a:pt x="18655886" y="10765005"/>
                </a:cubicBezTo>
                <a:cubicBezTo>
                  <a:pt x="19152380" y="10765005"/>
                  <a:pt x="19554868" y="10362518"/>
                  <a:pt x="19554868" y="9866024"/>
                </a:cubicBezTo>
                <a:cubicBezTo>
                  <a:pt x="19554868" y="9369531"/>
                  <a:pt x="19152380" y="8967044"/>
                  <a:pt x="18655886" y="8967044"/>
                </a:cubicBezTo>
                <a:close/>
                <a:moveTo>
                  <a:pt x="0" y="0"/>
                </a:moveTo>
                <a:lnTo>
                  <a:pt x="20104100" y="0"/>
                </a:lnTo>
                <a:lnTo>
                  <a:pt x="20104100" y="11309351"/>
                </a:lnTo>
                <a:lnTo>
                  <a:pt x="0" y="11309351"/>
                </a:lnTo>
                <a:close/>
              </a:path>
            </a:pathLst>
          </a:custGeom>
          <a:solidFill>
            <a:schemeClr val="accent3">
              <a:alpha val="5000"/>
            </a:schemeClr>
          </a:solidFill>
        </p:spPr>
        <p:txBody>
          <a:bodyPr wrap="square" anchor="ctr">
            <a:noAutofit/>
          </a:bodyPr>
          <a:lstStyle>
            <a:lvl1pPr algn="ctr">
              <a:buNone/>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pic>
        <p:nvPicPr>
          <p:cNvPr id="11" name="Bild 10">
            <a:extLst>
              <a:ext uri="{FF2B5EF4-FFF2-40B4-BE49-F238E27FC236}">
                <a16:creationId xmlns:a16="http://schemas.microsoft.com/office/drawing/2014/main" id="{9EEE50AE-AD45-C8EB-F181-3EB97FB885BC}"/>
              </a:ext>
            </a:extLst>
          </p:cNvPr>
          <p:cNvPicPr>
            <a:picLocks noChangeAspect="1"/>
          </p:cNvPicPr>
          <p:nvPr userDrawn="1"/>
        </p:nvPicPr>
        <p:blipFill>
          <a:blip>
            <a:extLst>
              <a:ext uri="{96DAC541-7B7A-43D3-8B79-37D633B846F1}">
                <asvg:svgBlip xmlns:asvg="http://schemas.microsoft.com/office/drawing/2016/SVG/main" r:embed="rId2"/>
              </a:ext>
            </a:extLst>
          </a:blip>
          <a:srcRect l="-31125" t="15557" r="26243" b="36566"/>
          <a:stretch/>
        </p:blipFill>
        <p:spPr>
          <a:xfrm>
            <a:off x="-35716" y="0"/>
            <a:ext cx="20139816" cy="11309350"/>
          </a:xfrm>
          <a:prstGeom prst="rect">
            <a:avLst/>
          </a:prstGeom>
        </p:spPr>
      </p:pic>
      <p:grpSp>
        <p:nvGrpSpPr>
          <p:cNvPr id="16" name="Grupp 15">
            <a:extLst>
              <a:ext uri="{FF2B5EF4-FFF2-40B4-BE49-F238E27FC236}">
                <a16:creationId xmlns:a16="http://schemas.microsoft.com/office/drawing/2014/main" id="{E7C7BFDF-15BB-A35D-182B-71E482DB79E0}"/>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17" name="Bild 16">
              <a:extLst>
                <a:ext uri="{FF2B5EF4-FFF2-40B4-BE49-F238E27FC236}">
                  <a16:creationId xmlns:a16="http://schemas.microsoft.com/office/drawing/2014/main" id="{D13F18B1-ED24-8397-C568-DD94D6B23E1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18" name="Bild 17">
              <a:extLst>
                <a:ext uri="{FF2B5EF4-FFF2-40B4-BE49-F238E27FC236}">
                  <a16:creationId xmlns:a16="http://schemas.microsoft.com/office/drawing/2014/main" id="{87208784-4141-09D3-D660-A2268386B877}"/>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sp>
        <p:nvSpPr>
          <p:cNvPr id="5" name="Platshållare för datum 3">
            <a:extLst>
              <a:ext uri="{FF2B5EF4-FFF2-40B4-BE49-F238E27FC236}">
                <a16:creationId xmlns:a16="http://schemas.microsoft.com/office/drawing/2014/main" id="{B3A71AB9-AAA7-E78A-F77A-D1A10EB26AB4}"/>
              </a:ext>
            </a:extLst>
          </p:cNvPr>
          <p:cNvSpPr>
            <a:spLocks noGrp="1"/>
          </p:cNvSpPr>
          <p:nvPr>
            <p:ph type="dt" sz="half" idx="10"/>
          </p:nvPr>
        </p:nvSpPr>
        <p:spPr>
          <a:xfrm>
            <a:off x="1771066" y="10548000"/>
            <a:ext cx="792000" cy="187200"/>
          </a:xfrm>
          <a:prstGeom prst="rect">
            <a:avLst/>
          </a:prstGeom>
        </p:spPr>
        <p:txBody>
          <a:bodyPr>
            <a:noAutofit/>
          </a:bodyPr>
          <a:lstStyle>
            <a:lvl1pPr>
              <a:defRPr>
                <a:solidFill>
                  <a:schemeClr val="tx1"/>
                </a:solidFill>
              </a:defRPr>
            </a:lvl1pPr>
          </a:lstStyle>
          <a:p>
            <a:fld id="{22A7701B-8AEB-47E6-B4CC-5A851E887FD1}" type="datetime1">
              <a:rPr lang="sv-SE" smtClean="0"/>
              <a:pPr/>
              <a:t>2026-06-01</a:t>
            </a:fld>
            <a:endParaRPr lang="sv-SE"/>
          </a:p>
        </p:txBody>
      </p:sp>
      <p:sp>
        <p:nvSpPr>
          <p:cNvPr id="6" name="Platshållare för bildnummer 5">
            <a:extLst>
              <a:ext uri="{FF2B5EF4-FFF2-40B4-BE49-F238E27FC236}">
                <a16:creationId xmlns:a16="http://schemas.microsoft.com/office/drawing/2014/main" id="{DB22D6F3-33C1-5574-70A2-85ADD2CEF85F}"/>
              </a:ext>
            </a:extLst>
          </p:cNvPr>
          <p:cNvSpPr>
            <a:spLocks noGrp="1"/>
          </p:cNvSpPr>
          <p:nvPr>
            <p:ph type="sldNum" sz="quarter" idx="12"/>
          </p:nvPr>
        </p:nvSpPr>
        <p:spPr>
          <a:xfrm>
            <a:off x="1237666" y="10548000"/>
            <a:ext cx="360000" cy="187200"/>
          </a:xfrm>
          <a:prstGeom prst="rect">
            <a:avLst/>
          </a:prstGeom>
        </p:spPr>
        <p:txBody>
          <a:bodyPr>
            <a:noAutofit/>
          </a:bodyPr>
          <a:lstStyle>
            <a:lvl1pPr>
              <a:defRPr>
                <a:solidFill>
                  <a:schemeClr val="tx1"/>
                </a:solidFill>
              </a:defRPr>
            </a:lvl1pPr>
          </a:lstStyle>
          <a:p>
            <a:fld id="{38480145-259A-47DA-A30D-C906B9DB5C99}" type="slidenum">
              <a:rPr lang="sv-SE" smtClean="0"/>
              <a:pPr/>
              <a:t>‹#›</a:t>
            </a:fld>
            <a:endParaRPr lang="sv-SE"/>
          </a:p>
        </p:txBody>
      </p:sp>
      <p:sp>
        <p:nvSpPr>
          <p:cNvPr id="7" name="Platshållare för sidfot 5">
            <a:extLst>
              <a:ext uri="{FF2B5EF4-FFF2-40B4-BE49-F238E27FC236}">
                <a16:creationId xmlns:a16="http://schemas.microsoft.com/office/drawing/2014/main" id="{A02E07FB-A8EC-6B08-D352-1681F3F6EF83}"/>
              </a:ext>
            </a:extLst>
          </p:cNvPr>
          <p:cNvSpPr>
            <a:spLocks noGrp="1"/>
          </p:cNvSpPr>
          <p:nvPr>
            <p:ph type="ftr" sz="quarter" idx="11"/>
          </p:nvPr>
        </p:nvSpPr>
        <p:spPr>
          <a:xfrm>
            <a:off x="2759161" y="10548000"/>
            <a:ext cx="14587200" cy="187200"/>
          </a:xfrm>
          <a:prstGeom prst="rect">
            <a:avLst/>
          </a:prstGeom>
        </p:spPr>
        <p:txBody>
          <a:bodyPr>
            <a:noAutofit/>
          </a:bodyPr>
          <a:lstStyle>
            <a:lvl1pPr>
              <a:defRPr>
                <a:solidFill>
                  <a:schemeClr val="tx1"/>
                </a:solidFill>
              </a:defRPr>
            </a:lvl1pPr>
          </a:lstStyle>
          <a:p>
            <a:endParaRPr lang="sv-SE"/>
          </a:p>
        </p:txBody>
      </p:sp>
    </p:spTree>
    <p:extLst>
      <p:ext uri="{BB962C8B-B14F-4D97-AF65-F5344CB8AC3E}">
        <p14:creationId xmlns:p14="http://schemas.microsoft.com/office/powerpoint/2010/main" val="1054449715"/>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ildmontage_1_med_text-Turkos_ljus">
    <p:bg>
      <p:bgPr>
        <a:solidFill>
          <a:schemeClr val="accent3">
            <a:alpha val="15000"/>
          </a:schemeClr>
        </a:solidFill>
        <a:effectLst/>
      </p:bgPr>
    </p:bg>
    <p:spTree>
      <p:nvGrpSpPr>
        <p:cNvPr id="1" name=""/>
        <p:cNvGrpSpPr/>
        <p:nvPr/>
      </p:nvGrpSpPr>
      <p:grpSpPr>
        <a:xfrm>
          <a:off x="0" y="0"/>
          <a:ext cx="0" cy="0"/>
          <a:chOff x="0" y="0"/>
          <a:chExt cx="0" cy="0"/>
        </a:xfrm>
      </p:grpSpPr>
      <p:pic>
        <p:nvPicPr>
          <p:cNvPr id="13" name="Bild 12">
            <a:extLst>
              <a:ext uri="{FF2B5EF4-FFF2-40B4-BE49-F238E27FC236}">
                <a16:creationId xmlns:a16="http://schemas.microsoft.com/office/drawing/2014/main" id="{576BB817-1EAA-44C8-A93D-028CF1AA9271}"/>
              </a:ext>
            </a:extLst>
          </p:cNvPr>
          <p:cNvPicPr>
            <a:picLocks noChangeAspect="1"/>
          </p:cNvPicPr>
          <p:nvPr userDrawn="1"/>
        </p:nvPicPr>
        <p:blipFill>
          <a:blip>
            <a:extLst>
              <a:ext uri="{96DAC541-7B7A-43D3-8B79-37D633B846F1}">
                <asvg:svgBlip xmlns:asvg="http://schemas.microsoft.com/office/drawing/2016/SVG/main" r:embed="rId2"/>
              </a:ext>
            </a:extLst>
          </a:blip>
          <a:srcRect l="-31125" t="15557" r="26243" b="36566"/>
          <a:stretch/>
        </p:blipFill>
        <p:spPr>
          <a:xfrm>
            <a:off x="-35716" y="0"/>
            <a:ext cx="20139816" cy="11309350"/>
          </a:xfrm>
          <a:prstGeom prst="rect">
            <a:avLst/>
          </a:prstGeom>
        </p:spPr>
      </p:pic>
      <p:sp>
        <p:nvSpPr>
          <p:cNvPr id="2" name="Rubrik 1">
            <a:extLst>
              <a:ext uri="{FF2B5EF4-FFF2-40B4-BE49-F238E27FC236}">
                <a16:creationId xmlns:a16="http://schemas.microsoft.com/office/drawing/2014/main" id="{136C45F4-5A3A-B353-8B3A-6433B352CE3C}"/>
              </a:ext>
            </a:extLst>
          </p:cNvPr>
          <p:cNvSpPr>
            <a:spLocks noGrp="1"/>
          </p:cNvSpPr>
          <p:nvPr>
            <p:ph type="ctrTitle" hasCustomPrompt="1"/>
          </p:nvPr>
        </p:nvSpPr>
        <p:spPr>
          <a:xfrm>
            <a:off x="9302400" y="6377390"/>
            <a:ext cx="5279848" cy="1005477"/>
          </a:xfrm>
        </p:spPr>
        <p:txBody>
          <a:bodyPr anchor="t">
            <a:noAutofit/>
          </a:bodyPr>
          <a:lstStyle>
            <a:lvl1pPr algn="ctr">
              <a:lnSpc>
                <a:spcPct val="75000"/>
              </a:lnSpc>
              <a:defRPr sz="10000" b="0" spc="-400" baseline="0">
                <a:solidFill>
                  <a:schemeClr val="accent3"/>
                </a:solidFill>
                <a:latin typeface="+mj-lt"/>
              </a:defRPr>
            </a:lvl1pPr>
          </a:lstStyle>
          <a:p>
            <a:r>
              <a:rPr lang="sv-SE"/>
              <a:t>100%</a:t>
            </a:r>
          </a:p>
        </p:txBody>
      </p:sp>
      <p:sp>
        <p:nvSpPr>
          <p:cNvPr id="4" name="Platshållare för text 4">
            <a:extLst>
              <a:ext uri="{FF2B5EF4-FFF2-40B4-BE49-F238E27FC236}">
                <a16:creationId xmlns:a16="http://schemas.microsoft.com/office/drawing/2014/main" id="{88D93A17-5D27-9173-DE8F-75232BA67DC1}"/>
              </a:ext>
            </a:extLst>
          </p:cNvPr>
          <p:cNvSpPr>
            <a:spLocks noGrp="1"/>
          </p:cNvSpPr>
          <p:nvPr>
            <p:ph type="body" sz="quarter" idx="15" hasCustomPrompt="1"/>
          </p:nvPr>
        </p:nvSpPr>
        <p:spPr>
          <a:xfrm>
            <a:off x="9302400" y="7454875"/>
            <a:ext cx="5311700" cy="2880320"/>
          </a:xfrm>
        </p:spPr>
        <p:txBody>
          <a:bodyPr anchor="t"/>
          <a:lstStyle>
            <a:lvl1pPr marL="0" indent="0" algn="ctr">
              <a:buNone/>
              <a:defRPr sz="5400">
                <a:solidFill>
                  <a:schemeClr val="accent3"/>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err="1"/>
              <a:t>Lorem</a:t>
            </a:r>
            <a:r>
              <a:rPr lang="sv-SE"/>
              <a:t> </a:t>
            </a:r>
            <a:r>
              <a:rPr lang="sv-SE" err="1"/>
              <a:t>ipsum</a:t>
            </a:r>
            <a:r>
              <a:rPr lang="sv-SE"/>
              <a:t> </a:t>
            </a:r>
            <a:br>
              <a:rPr lang="sv-SE"/>
            </a:br>
            <a:r>
              <a:rPr lang="sv-SE" err="1"/>
              <a:t>dolor</a:t>
            </a:r>
            <a:r>
              <a:rPr lang="sv-SE"/>
              <a:t> </a:t>
            </a:r>
            <a:r>
              <a:rPr lang="sv-SE" err="1"/>
              <a:t>sit</a:t>
            </a:r>
            <a:r>
              <a:rPr lang="sv-SE"/>
              <a:t> </a:t>
            </a:r>
            <a:r>
              <a:rPr lang="sv-SE" err="1"/>
              <a:t>amet</a:t>
            </a:r>
            <a:r>
              <a:rPr lang="sv-SE"/>
              <a:t>, </a:t>
            </a:r>
            <a:r>
              <a:rPr lang="sv-SE" err="1"/>
              <a:t>consectetur</a:t>
            </a:r>
            <a:r>
              <a:rPr lang="sv-SE"/>
              <a:t> </a:t>
            </a:r>
            <a:r>
              <a:rPr lang="sv-SE" err="1"/>
              <a:t>adipiscing</a:t>
            </a:r>
            <a:r>
              <a:rPr lang="sv-SE"/>
              <a:t> elit.</a:t>
            </a:r>
            <a:endParaRPr lang="en-US"/>
          </a:p>
        </p:txBody>
      </p:sp>
      <p:grpSp>
        <p:nvGrpSpPr>
          <p:cNvPr id="6" name="Grupp 5">
            <a:extLst>
              <a:ext uri="{FF2B5EF4-FFF2-40B4-BE49-F238E27FC236}">
                <a16:creationId xmlns:a16="http://schemas.microsoft.com/office/drawing/2014/main" id="{8905EC65-8650-70B3-60D1-3E1ABCA0D806}"/>
              </a:ext>
            </a:extLst>
          </p:cNvPr>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7" name="Bild 6">
              <a:extLst>
                <a:ext uri="{FF2B5EF4-FFF2-40B4-BE49-F238E27FC236}">
                  <a16:creationId xmlns:a16="http://schemas.microsoft.com/office/drawing/2014/main" id="{11FBA0C9-6BFF-B8AD-A3F5-12DDCE3121D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7958809" y="9070148"/>
              <a:ext cx="2052001" cy="2052001"/>
            </a:xfrm>
            <a:prstGeom prst="rect">
              <a:avLst/>
            </a:prstGeom>
          </p:spPr>
        </p:pic>
        <p:pic>
          <p:nvPicPr>
            <p:cNvPr id="8" name="Bild 7">
              <a:extLst>
                <a:ext uri="{FF2B5EF4-FFF2-40B4-BE49-F238E27FC236}">
                  <a16:creationId xmlns:a16="http://schemas.microsoft.com/office/drawing/2014/main" id="{228F8573-1D0A-2F1D-9164-0EFB361C27D3}"/>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8074003" y="9371886"/>
              <a:ext cx="1550353" cy="1474726"/>
            </a:xfrm>
            <a:prstGeom prst="rect">
              <a:avLst/>
            </a:prstGeom>
          </p:spPr>
        </p:pic>
      </p:grpSp>
      <p:pic>
        <p:nvPicPr>
          <p:cNvPr id="3" name="Platshållare för bild 19">
            <a:extLst>
              <a:ext uri="{FF2B5EF4-FFF2-40B4-BE49-F238E27FC236}">
                <a16:creationId xmlns:a16="http://schemas.microsoft.com/office/drawing/2014/main" id="{A0274350-8D2F-EF0E-2CC3-C942CB765724}"/>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180000" y="180000"/>
            <a:ext cx="4716000" cy="3996000"/>
          </a:xfrm>
          <a:prstGeom prst="rect">
            <a:avLst/>
          </a:prstGeom>
        </p:spPr>
      </p:pic>
      <p:pic>
        <p:nvPicPr>
          <p:cNvPr id="5" name="Platshållare för bild 13">
            <a:extLst>
              <a:ext uri="{FF2B5EF4-FFF2-40B4-BE49-F238E27FC236}">
                <a16:creationId xmlns:a16="http://schemas.microsoft.com/office/drawing/2014/main" id="{9F012126-928D-82F4-7FE1-7F5A70DA3501}"/>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180000" y="4359600"/>
            <a:ext cx="4716000" cy="6769750"/>
          </a:xfrm>
          <a:prstGeom prst="rect">
            <a:avLst/>
          </a:prstGeom>
          <a:solidFill>
            <a:schemeClr val="bg1"/>
          </a:solidFill>
        </p:spPr>
      </p:pic>
      <p:pic>
        <p:nvPicPr>
          <p:cNvPr id="9" name="Platshållare för bild 15">
            <a:extLst>
              <a:ext uri="{FF2B5EF4-FFF2-40B4-BE49-F238E27FC236}">
                <a16:creationId xmlns:a16="http://schemas.microsoft.com/office/drawing/2014/main" id="{85DBB31E-B63B-AF6E-6A35-901FDB29FB1D}"/>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5076000" y="180000"/>
            <a:ext cx="4046400" cy="6552000"/>
          </a:xfrm>
          <a:prstGeom prst="rect">
            <a:avLst/>
          </a:prstGeom>
          <a:solidFill>
            <a:schemeClr val="bg1"/>
          </a:solidFill>
        </p:spPr>
      </p:pic>
      <p:pic>
        <p:nvPicPr>
          <p:cNvPr id="10" name="Platshållare för bild 21">
            <a:extLst>
              <a:ext uri="{FF2B5EF4-FFF2-40B4-BE49-F238E27FC236}">
                <a16:creationId xmlns:a16="http://schemas.microsoft.com/office/drawing/2014/main" id="{DA9D1865-A9AE-2006-5E7E-B52845261EC5}"/>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9304100" y="180000"/>
            <a:ext cx="10620000" cy="5662800"/>
          </a:xfrm>
          <a:prstGeom prst="rect">
            <a:avLst/>
          </a:prstGeom>
          <a:solidFill>
            <a:schemeClr val="bg1"/>
          </a:solidFill>
        </p:spPr>
      </p:pic>
      <p:pic>
        <p:nvPicPr>
          <p:cNvPr id="11" name="Platshållare för bild 27">
            <a:extLst>
              <a:ext uri="{FF2B5EF4-FFF2-40B4-BE49-F238E27FC236}">
                <a16:creationId xmlns:a16="http://schemas.microsoft.com/office/drawing/2014/main" id="{15B3C348-F649-6CC5-28FC-F3D1D17B417F}"/>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14794100" y="6017350"/>
            <a:ext cx="5130000" cy="5112000"/>
          </a:xfrm>
          <a:custGeom>
            <a:avLst/>
            <a:gdLst>
              <a:gd name="connsiteX0" fmla="*/ 3861786 w 5130000"/>
              <a:gd name="connsiteY0" fmla="*/ 2949693 h 5112000"/>
              <a:gd name="connsiteX1" fmla="*/ 2962806 w 5130000"/>
              <a:gd name="connsiteY1" fmla="*/ 3848673 h 5112000"/>
              <a:gd name="connsiteX2" fmla="*/ 2962806 w 5130000"/>
              <a:gd name="connsiteY2" fmla="*/ 4747654 h 5112000"/>
              <a:gd name="connsiteX3" fmla="*/ 3861786 w 5130000"/>
              <a:gd name="connsiteY3" fmla="*/ 4747654 h 5112000"/>
              <a:gd name="connsiteX4" fmla="*/ 4760768 w 5130000"/>
              <a:gd name="connsiteY4" fmla="*/ 3848673 h 5112000"/>
              <a:gd name="connsiteX5" fmla="*/ 3861786 w 5130000"/>
              <a:gd name="connsiteY5" fmla="*/ 2949693 h 5112000"/>
              <a:gd name="connsiteX6" fmla="*/ 0 w 5130000"/>
              <a:gd name="connsiteY6" fmla="*/ 0 h 5112000"/>
              <a:gd name="connsiteX7" fmla="*/ 5130000 w 5130000"/>
              <a:gd name="connsiteY7" fmla="*/ 0 h 5112000"/>
              <a:gd name="connsiteX8" fmla="*/ 5130000 w 5130000"/>
              <a:gd name="connsiteY8" fmla="*/ 5112000 h 5112000"/>
              <a:gd name="connsiteX9" fmla="*/ 0 w 5130000"/>
              <a:gd name="connsiteY9" fmla="*/ 5112000 h 511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30000" h="5112000">
                <a:moveTo>
                  <a:pt x="3861786" y="2949693"/>
                </a:moveTo>
                <a:cubicBezTo>
                  <a:pt x="3365292" y="2949693"/>
                  <a:pt x="2962806" y="3352180"/>
                  <a:pt x="2962806" y="3848673"/>
                </a:cubicBezTo>
                <a:lnTo>
                  <a:pt x="2962806" y="4747654"/>
                </a:lnTo>
                <a:cubicBezTo>
                  <a:pt x="2962806" y="4747654"/>
                  <a:pt x="3861786" y="4747654"/>
                  <a:pt x="3861786" y="4747654"/>
                </a:cubicBezTo>
                <a:cubicBezTo>
                  <a:pt x="4358280" y="4747654"/>
                  <a:pt x="4760768" y="4345167"/>
                  <a:pt x="4760768" y="3848673"/>
                </a:cubicBezTo>
                <a:cubicBezTo>
                  <a:pt x="4760768" y="3352180"/>
                  <a:pt x="4358280" y="2949693"/>
                  <a:pt x="3861786" y="2949693"/>
                </a:cubicBezTo>
                <a:close/>
                <a:moveTo>
                  <a:pt x="0" y="0"/>
                </a:moveTo>
                <a:lnTo>
                  <a:pt x="5130000" y="0"/>
                </a:lnTo>
                <a:lnTo>
                  <a:pt x="5130000" y="5112000"/>
                </a:lnTo>
                <a:lnTo>
                  <a:pt x="0" y="5112000"/>
                </a:lnTo>
                <a:close/>
              </a:path>
            </a:pathLst>
          </a:custGeom>
          <a:solidFill>
            <a:schemeClr val="bg1"/>
          </a:solidFill>
        </p:spPr>
      </p:pic>
      <p:pic>
        <p:nvPicPr>
          <p:cNvPr id="12" name="Platshållare för bild 31">
            <a:extLst>
              <a:ext uri="{FF2B5EF4-FFF2-40B4-BE49-F238E27FC236}">
                <a16:creationId xmlns:a16="http://schemas.microsoft.com/office/drawing/2014/main" id="{F68D6069-E644-9AA4-73AB-3279BAFB65B0}"/>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5076000" y="6913750"/>
            <a:ext cx="4046400" cy="4215600"/>
          </a:xfrm>
          <a:prstGeom prst="rect">
            <a:avLst/>
          </a:prstGeom>
          <a:solidFill>
            <a:schemeClr val="bg1"/>
          </a:solidFill>
        </p:spPr>
      </p:pic>
    </p:spTree>
    <p:extLst>
      <p:ext uri="{BB962C8B-B14F-4D97-AF65-F5344CB8AC3E}">
        <p14:creationId xmlns:p14="http://schemas.microsoft.com/office/powerpoint/2010/main" val="453760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26" Type="http://schemas.openxmlformats.org/officeDocument/2006/relationships/theme" Target="../theme/theme2.xml"/><Relationship Id="rId3" Type="http://schemas.openxmlformats.org/officeDocument/2006/relationships/slideLayout" Target="../slideLayouts/slideLayout32.xml"/><Relationship Id="rId21" Type="http://schemas.openxmlformats.org/officeDocument/2006/relationships/slideLayout" Target="../slideLayouts/slideLayout50.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5" Type="http://schemas.openxmlformats.org/officeDocument/2006/relationships/slideLayout" Target="../slideLayouts/slideLayout5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slideLayout" Target="../slideLayouts/slideLayout49.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24" Type="http://schemas.openxmlformats.org/officeDocument/2006/relationships/slideLayout" Target="../slideLayouts/slideLayout53.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23" Type="http://schemas.openxmlformats.org/officeDocument/2006/relationships/slideLayout" Target="../slideLayouts/slideLayout52.xml"/><Relationship Id="rId28" Type="http://schemas.openxmlformats.org/officeDocument/2006/relationships/image" Target="../media/image2.svg"/><Relationship Id="rId10" Type="http://schemas.openxmlformats.org/officeDocument/2006/relationships/slideLayout" Target="../slideLayouts/slideLayout39.xml"/><Relationship Id="rId19" Type="http://schemas.openxmlformats.org/officeDocument/2006/relationships/slideLayout" Target="../slideLayouts/slideLayout48.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 Id="rId22" Type="http://schemas.openxmlformats.org/officeDocument/2006/relationships/slideLayout" Target="../slideLayouts/slideLayout51.xml"/><Relationship Id="rId27" Type="http://schemas.openxmlformats.org/officeDocument/2006/relationships/image" Target="../media/image1.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theme" Target="../theme/theme3.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image" Target="../media/image2.svg"/><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image" Target="../media/image1.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theme" Target="../theme/theme4.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image" Target="../media/image2.svg"/><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image" Target="../media/image1.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2026-06-01</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a:extLst>
                <a:ext uri="{96DAC541-7B7A-43D3-8B79-37D633B846F1}">
                  <asvg:svgBlip xmlns:asvg="http://schemas.microsoft.com/office/drawing/2016/SVG/main" r:embed="rId31"/>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a:extLst>
                <a:ext uri="{96DAC541-7B7A-43D3-8B79-37D633B846F1}">
                  <asvg:svgBlip xmlns:asvg="http://schemas.microsoft.com/office/drawing/2016/SVG/main" r:embed="rId32"/>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1773209084"/>
      </p:ext>
    </p:extLst>
  </p:cSld>
  <p:clrMap bg1="lt1" tx1="dk1" bg2="lt2" tx2="dk2" accent1="accent1" accent2="accent2" accent3="accent3" accent4="accent4" accent5="accent5" accent6="accent6" hlink="hlink" folHlink="folHlink"/>
  <p:sldLayoutIdLst>
    <p:sldLayoutId id="2147483962" r:id="rId1"/>
    <p:sldLayoutId id="2147483729" r:id="rId2"/>
    <p:sldLayoutId id="2147484067" r:id="rId3"/>
    <p:sldLayoutId id="2147484068" r:id="rId4"/>
    <p:sldLayoutId id="2147483971" r:id="rId5"/>
    <p:sldLayoutId id="2147483789" r:id="rId6"/>
    <p:sldLayoutId id="2147483773" r:id="rId7"/>
    <p:sldLayoutId id="2147483974" r:id="rId8"/>
    <p:sldLayoutId id="2147483755" r:id="rId9"/>
    <p:sldLayoutId id="2147483735" r:id="rId10"/>
    <p:sldLayoutId id="2147483748" r:id="rId11"/>
    <p:sldLayoutId id="2147483766" r:id="rId12"/>
    <p:sldLayoutId id="2147483741" r:id="rId13"/>
    <p:sldLayoutId id="2147483768" r:id="rId14"/>
    <p:sldLayoutId id="2147483969" r:id="rId15"/>
    <p:sldLayoutId id="2147483978" r:id="rId16"/>
    <p:sldLayoutId id="2147483979" r:id="rId17"/>
    <p:sldLayoutId id="2147483980" r:id="rId18"/>
    <p:sldLayoutId id="2147483792" r:id="rId19"/>
    <p:sldLayoutId id="2147483970" r:id="rId20"/>
    <p:sldLayoutId id="2147483972" r:id="rId21"/>
    <p:sldLayoutId id="2147484078" r:id="rId22"/>
    <p:sldLayoutId id="2147483816" r:id="rId23"/>
    <p:sldLayoutId id="2147483983" r:id="rId24"/>
    <p:sldLayoutId id="2147483982" r:id="rId25"/>
    <p:sldLayoutId id="2147484103" r:id="rId26"/>
    <p:sldLayoutId id="2147484106" r:id="rId27"/>
    <p:sldLayoutId id="2147484107" r:id="rId28"/>
    <p:sldLayoutId id="2147484108" r:id="rId29"/>
  </p:sldLayoutIdLst>
  <p:hf hdr="0" ftr="0"/>
  <p:txStyles>
    <p:titleStyle>
      <a:lvl1pPr eaLnBrk="1" hangingPunct="1">
        <a:lnSpc>
          <a:spcPct val="85000"/>
        </a:lnSpc>
        <a:defRPr sz="6000" b="1" spc="-280" baseline="0">
          <a:solidFill>
            <a:schemeClr val="accent1"/>
          </a:solidFill>
          <a:latin typeface="+mn-lt"/>
          <a:ea typeface="+mj-ea"/>
          <a:cs typeface="+mj-cs"/>
        </a:defRPr>
      </a:lvl1pPr>
    </p:titleStyle>
    <p:bodyStyle>
      <a:lvl1pPr marL="345600" indent="-345600" eaLnBrk="1" hangingPunct="1">
        <a:lnSpc>
          <a:spcPct val="84000"/>
        </a:lnSpc>
        <a:spcAft>
          <a:spcPts val="2300"/>
        </a:spcAft>
        <a:buClr>
          <a:schemeClr val="accent1"/>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1"/>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1"/>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1"/>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1"/>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2026-06-01</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a:extLst>
                <a:ext uri="{96DAC541-7B7A-43D3-8B79-37D633B846F1}">
                  <asvg:svgBlip xmlns:asvg="http://schemas.microsoft.com/office/drawing/2016/SVG/main" r:embed="rId27"/>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a:extLst>
                <a:ext uri="{96DAC541-7B7A-43D3-8B79-37D633B846F1}">
                  <asvg:svgBlip xmlns:asvg="http://schemas.microsoft.com/office/drawing/2016/SVG/main" r:embed="rId28"/>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021334975"/>
      </p:ext>
    </p:extLst>
  </p:cSld>
  <p:clrMap bg1="lt1" tx1="dk1" bg2="lt2" tx2="dk2" accent1="accent1" accent2="accent2" accent3="accent3" accent4="accent4" accent5="accent5" accent6="accent6" hlink="hlink" folHlink="folHlink"/>
  <p:sldLayoutIdLst>
    <p:sldLayoutId id="2147483985" r:id="rId1"/>
    <p:sldLayoutId id="2147484069" r:id="rId2"/>
    <p:sldLayoutId id="2147484070" r:id="rId3"/>
    <p:sldLayoutId id="2147484071" r:id="rId4"/>
    <p:sldLayoutId id="2147484072" r:id="rId5"/>
    <p:sldLayoutId id="2147483987" r:id="rId6"/>
    <p:sldLayoutId id="2147483988" r:id="rId7"/>
    <p:sldLayoutId id="2147483989" r:id="rId8"/>
    <p:sldLayoutId id="2147483990" r:id="rId9"/>
    <p:sldLayoutId id="2147483991" r:id="rId10"/>
    <p:sldLayoutId id="2147483992" r:id="rId11"/>
    <p:sldLayoutId id="2147483993" r:id="rId12"/>
    <p:sldLayoutId id="2147483994" r:id="rId13"/>
    <p:sldLayoutId id="2147483995" r:id="rId14"/>
    <p:sldLayoutId id="2147483996" r:id="rId15"/>
    <p:sldLayoutId id="2147483997" r:id="rId16"/>
    <p:sldLayoutId id="2147483998" r:id="rId17"/>
    <p:sldLayoutId id="2147483999" r:id="rId18"/>
    <p:sldLayoutId id="2147484000" r:id="rId19"/>
    <p:sldLayoutId id="2147484073" r:id="rId20"/>
    <p:sldLayoutId id="2147484074" r:id="rId21"/>
    <p:sldLayoutId id="2147484079" r:id="rId22"/>
    <p:sldLayoutId id="2147484080" r:id="rId23"/>
    <p:sldLayoutId id="2147484081" r:id="rId24"/>
    <p:sldLayoutId id="2147484082" r:id="rId25"/>
  </p:sldLayoutIdLst>
  <p:hf hdr="0" ftr="0"/>
  <p:txStyles>
    <p:titleStyle>
      <a:lvl1pPr eaLnBrk="1" hangingPunct="1">
        <a:lnSpc>
          <a:spcPct val="85000"/>
        </a:lnSpc>
        <a:defRPr sz="6000" b="1" spc="-280" baseline="0">
          <a:solidFill>
            <a:schemeClr val="accent1"/>
          </a:solidFill>
          <a:latin typeface="+mn-lt"/>
          <a:ea typeface="+mj-ea"/>
          <a:cs typeface="+mj-cs"/>
        </a:defRPr>
      </a:lvl1pPr>
    </p:titleStyle>
    <p:bodyStyle>
      <a:lvl1pPr marL="345600" indent="-345600" eaLnBrk="1" hangingPunct="1">
        <a:lnSpc>
          <a:spcPct val="84000"/>
        </a:lnSpc>
        <a:spcAft>
          <a:spcPts val="2300"/>
        </a:spcAft>
        <a:buClr>
          <a:schemeClr val="accent1"/>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1"/>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1"/>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1"/>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1"/>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2026-06-01</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a:extLst>
                <a:ext uri="{96DAC541-7B7A-43D3-8B79-37D633B846F1}">
                  <asvg:svgBlip xmlns:asvg="http://schemas.microsoft.com/office/drawing/2016/SVG/main" r:embed="rId27"/>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a:extLst>
                <a:ext uri="{96DAC541-7B7A-43D3-8B79-37D633B846F1}">
                  <asvg:svgBlip xmlns:asvg="http://schemas.microsoft.com/office/drawing/2016/SVG/main" r:embed="rId28"/>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3986332588"/>
      </p:ext>
    </p:extLst>
  </p:cSld>
  <p:clrMap bg1="lt1" tx1="dk1" bg2="lt2" tx2="dk2" accent1="accent1" accent2="accent2" accent3="accent3" accent4="accent4" accent5="accent5" accent6="accent6" hlink="hlink" folHlink="folHlink"/>
  <p:sldLayoutIdLst>
    <p:sldLayoutId id="2147484011" r:id="rId1"/>
    <p:sldLayoutId id="2147484095" r:id="rId2"/>
    <p:sldLayoutId id="2147484096" r:id="rId3"/>
    <p:sldLayoutId id="2147484097" r:id="rId4"/>
    <p:sldLayoutId id="2147484098" r:id="rId5"/>
    <p:sldLayoutId id="2147484013" r:id="rId6"/>
    <p:sldLayoutId id="2147484014" r:id="rId7"/>
    <p:sldLayoutId id="2147484015" r:id="rId8"/>
    <p:sldLayoutId id="2147484016" r:id="rId9"/>
    <p:sldLayoutId id="2147484017" r:id="rId10"/>
    <p:sldLayoutId id="2147484018" r:id="rId11"/>
    <p:sldLayoutId id="2147484019" r:id="rId12"/>
    <p:sldLayoutId id="2147484020" r:id="rId13"/>
    <p:sldLayoutId id="2147484021" r:id="rId14"/>
    <p:sldLayoutId id="2147484022" r:id="rId15"/>
    <p:sldLayoutId id="2147484023" r:id="rId16"/>
    <p:sldLayoutId id="2147484024" r:id="rId17"/>
    <p:sldLayoutId id="2147484025" r:id="rId18"/>
    <p:sldLayoutId id="2147484026" r:id="rId19"/>
    <p:sldLayoutId id="2147484083" r:id="rId20"/>
    <p:sldLayoutId id="2147484084" r:id="rId21"/>
    <p:sldLayoutId id="2147484085" r:id="rId22"/>
    <p:sldLayoutId id="2147484086" r:id="rId23"/>
    <p:sldLayoutId id="2147484087" r:id="rId24"/>
    <p:sldLayoutId id="2147484088" r:id="rId25"/>
  </p:sldLayoutIdLst>
  <p:hf hdr="0" ftr="0"/>
  <p:txStyles>
    <p:titleStyle>
      <a:lvl1pPr eaLnBrk="1" hangingPunct="1">
        <a:lnSpc>
          <a:spcPct val="85000"/>
        </a:lnSpc>
        <a:defRPr sz="6000" b="1" spc="-280" baseline="0">
          <a:solidFill>
            <a:schemeClr val="accent3"/>
          </a:solidFill>
          <a:latin typeface="+mn-lt"/>
          <a:ea typeface="+mj-ea"/>
          <a:cs typeface="+mj-cs"/>
        </a:defRPr>
      </a:lvl1pPr>
    </p:titleStyle>
    <p:bodyStyle>
      <a:lvl1pPr marL="345600" indent="-345600" eaLnBrk="1" hangingPunct="1">
        <a:lnSpc>
          <a:spcPct val="84000"/>
        </a:lnSpc>
        <a:spcAft>
          <a:spcPts val="2300"/>
        </a:spcAft>
        <a:buClr>
          <a:schemeClr val="accent3"/>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3"/>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3"/>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3"/>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3"/>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2000" y="3148676"/>
            <a:ext cx="17640000" cy="5400000"/>
          </a:xfrm>
          <a:prstGeom prst="rect">
            <a:avLst/>
          </a:prstGeom>
        </p:spPr>
        <p:txBody>
          <a:bodyPr vert="horz" lIns="0" tIns="0" rIns="0" bIns="0" rtlCol="0">
            <a:no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759161" y="10548000"/>
            <a:ext cx="14587200" cy="187200"/>
          </a:xfrm>
          <a:prstGeom prst="rect">
            <a:avLst/>
          </a:prstGeom>
        </p:spPr>
        <p:txBody>
          <a:bodyPr wrap="square" lIns="0" tIns="0" rIns="0" bIns="0">
            <a:noAutofit/>
          </a:bodyPr>
          <a:lstStyle>
            <a:lvl1pPr algn="l">
              <a:defRPr sz="1200">
                <a:solidFill>
                  <a:schemeClr val="tx1"/>
                </a:solidFill>
              </a:defRPr>
            </a:lvl1pPr>
          </a:lstStyle>
          <a:p>
            <a:endParaRPr lang="sv-SE"/>
          </a:p>
        </p:txBody>
      </p:sp>
      <p:sp>
        <p:nvSpPr>
          <p:cNvPr id="5" name="Holder 5"/>
          <p:cNvSpPr>
            <a:spLocks noGrp="1"/>
          </p:cNvSpPr>
          <p:nvPr>
            <p:ph type="dt" sz="half" idx="6"/>
          </p:nvPr>
        </p:nvSpPr>
        <p:spPr>
          <a:xfrm>
            <a:off x="1793760" y="10548000"/>
            <a:ext cx="792000" cy="187200"/>
          </a:xfrm>
          <a:prstGeom prst="rect">
            <a:avLst/>
          </a:prstGeom>
        </p:spPr>
        <p:txBody>
          <a:bodyPr wrap="square" lIns="0" tIns="0" rIns="0" bIns="0">
            <a:noAutofit/>
          </a:bodyPr>
          <a:lstStyle>
            <a:lvl1pPr algn="l">
              <a:defRPr sz="1200">
                <a:solidFill>
                  <a:schemeClr val="tx1"/>
                </a:solidFill>
              </a:defRPr>
            </a:lvl1pPr>
          </a:lstStyle>
          <a:p>
            <a:fld id="{93E1DA4E-B23A-42CD-82EE-75C65057215D}" type="datetime1">
              <a:rPr lang="sv-SE" smtClean="0"/>
              <a:pPr/>
              <a:t>2026-06-01</a:t>
            </a:fld>
            <a:endParaRPr lang="sv-SE"/>
          </a:p>
        </p:txBody>
      </p:sp>
      <p:sp>
        <p:nvSpPr>
          <p:cNvPr id="6" name="Holder 6"/>
          <p:cNvSpPr>
            <a:spLocks noGrp="1"/>
          </p:cNvSpPr>
          <p:nvPr>
            <p:ph type="sldNum" sz="quarter" idx="7"/>
          </p:nvPr>
        </p:nvSpPr>
        <p:spPr>
          <a:xfrm>
            <a:off x="1260360" y="10548000"/>
            <a:ext cx="360000" cy="187200"/>
          </a:xfrm>
          <a:prstGeom prst="rect">
            <a:avLst/>
          </a:prstGeom>
        </p:spPr>
        <p:txBody>
          <a:bodyPr wrap="square" lIns="0" tIns="0" rIns="0" bIns="0">
            <a:noAutofit/>
          </a:bodyPr>
          <a:lstStyle>
            <a:lvl1pPr algn="r">
              <a:defRPr sz="1200">
                <a:solidFill>
                  <a:schemeClr val="tx1"/>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2000" y="974155"/>
            <a:ext cx="17640000" cy="2052000"/>
          </a:xfrm>
          <a:prstGeom prst="rect">
            <a:avLst/>
          </a:prstGeom>
        </p:spPr>
        <p:txBody>
          <a:bodyPr vert="horz" lIns="0" tIns="0" rIns="0" bIns="0" rtlCol="0" anchor="b" anchorCtr="0">
            <a:noAutofit/>
          </a:bodyPr>
          <a:lstStyle/>
          <a:p>
            <a:r>
              <a:rPr lang="sv-SE" noProof="0"/>
              <a:t>Klicka här för att ändra mall för rubrikformat</a:t>
            </a:r>
          </a:p>
        </p:txBody>
      </p:sp>
      <p:grpSp>
        <p:nvGrpSpPr>
          <p:cNvPr id="57" name="Grupp 56">
            <a:extLst>
              <a:ext uri="{FF2B5EF4-FFF2-40B4-BE49-F238E27FC236}">
                <a16:creationId xmlns:a16="http://schemas.microsoft.com/office/drawing/2014/main" id="{916489A0-86E8-8B8D-E38F-32F76FD29A5E}"/>
              </a:ext>
            </a:extLst>
          </p:cNvPr>
          <p:cNvGrpSpPr>
            <a:grpSpLocks noGrp="1" noUngrp="1" noRot="1" noMove="1" noResize="1"/>
          </p:cNvGrpSpPr>
          <p:nvPr userDrawn="1"/>
        </p:nvGrpSpPr>
        <p:grpSpPr>
          <a:xfrm>
            <a:off x="17756906" y="8967043"/>
            <a:ext cx="1800000" cy="1800000"/>
            <a:chOff x="17958809" y="9070148"/>
            <a:chExt cx="2052001" cy="2052001"/>
          </a:xfrm>
          <a:effectLst>
            <a:outerShdw blurRad="1270000" sx="59064" sy="59064" algn="ctr" rotWithShape="0">
              <a:prstClr val="black">
                <a:alpha val="25000"/>
              </a:prstClr>
            </a:outerShdw>
          </a:effectLst>
        </p:grpSpPr>
        <p:pic>
          <p:nvPicPr>
            <p:cNvPr id="58" name="Bild 57">
              <a:extLst>
                <a:ext uri="{FF2B5EF4-FFF2-40B4-BE49-F238E27FC236}">
                  <a16:creationId xmlns:a16="http://schemas.microsoft.com/office/drawing/2014/main" id="{86944D53-AAE4-66FD-DACB-E32C26E040FF}"/>
                </a:ext>
              </a:extLst>
            </p:cNvPr>
            <p:cNvPicPr>
              <a:picLocks noGrp="1" noRot="1" noChangeAspect="1" noMove="1" noResize="1" noEditPoints="1" noAdjustHandles="1" noChangeArrowheads="1" noChangeShapeType="1" noCrop="1"/>
            </p:cNvPicPr>
            <p:nvPr userDrawn="1"/>
          </p:nvPicPr>
          <p:blipFill>
            <a:blip>
              <a:extLst>
                <a:ext uri="{96DAC541-7B7A-43D3-8B79-37D633B846F1}">
                  <asvg:svgBlip xmlns:asvg="http://schemas.microsoft.com/office/drawing/2016/SVG/main" r:embed="rId27"/>
                </a:ext>
              </a:extLst>
            </a:blip>
            <a:stretch>
              <a:fillRect/>
            </a:stretch>
          </p:blipFill>
          <p:spPr>
            <a:xfrm>
              <a:off x="17958809" y="9070148"/>
              <a:ext cx="2052001" cy="2052001"/>
            </a:xfrm>
            <a:prstGeom prst="rect">
              <a:avLst/>
            </a:prstGeom>
          </p:spPr>
        </p:pic>
        <p:pic>
          <p:nvPicPr>
            <p:cNvPr id="59" name="Bild 58">
              <a:extLst>
                <a:ext uri="{FF2B5EF4-FFF2-40B4-BE49-F238E27FC236}">
                  <a16:creationId xmlns:a16="http://schemas.microsoft.com/office/drawing/2014/main" id="{4B611E57-5374-F5B9-4EF0-688584B1CB4C}"/>
                </a:ext>
              </a:extLst>
            </p:cNvPr>
            <p:cNvPicPr>
              <a:picLocks noGrp="1" noRot="1" noChangeAspect="1" noMove="1" noResize="1" noEditPoints="1" noAdjustHandles="1" noChangeArrowheads="1" noChangeShapeType="1" noCrop="1"/>
            </p:cNvPicPr>
            <p:nvPr userDrawn="1"/>
          </p:nvPicPr>
          <p:blipFill>
            <a:blip>
              <a:extLst>
                <a:ext uri="{96DAC541-7B7A-43D3-8B79-37D633B846F1}">
                  <asvg:svgBlip xmlns:asvg="http://schemas.microsoft.com/office/drawing/2016/SVG/main" r:embed="rId28"/>
                </a:ext>
              </a:extLst>
            </a:blip>
            <a:stretch>
              <a:fillRect/>
            </a:stretch>
          </p:blipFill>
          <p:spPr>
            <a:xfrm>
              <a:off x="18074003" y="9371886"/>
              <a:ext cx="1550353" cy="1474726"/>
            </a:xfrm>
            <a:prstGeom prst="rect">
              <a:avLst/>
            </a:prstGeom>
          </p:spPr>
        </p:pic>
      </p:grpSp>
    </p:spTree>
    <p:extLst>
      <p:ext uri="{BB962C8B-B14F-4D97-AF65-F5344CB8AC3E}">
        <p14:creationId xmlns:p14="http://schemas.microsoft.com/office/powerpoint/2010/main" val="286374022"/>
      </p:ext>
    </p:extLst>
  </p:cSld>
  <p:clrMap bg1="lt1" tx1="dk1" bg2="lt2" tx2="dk2" accent1="accent1" accent2="accent2" accent3="accent3" accent4="accent4" accent5="accent5" accent6="accent6" hlink="hlink" folHlink="folHlink"/>
  <p:sldLayoutIdLst>
    <p:sldLayoutId id="2147484040" r:id="rId1"/>
    <p:sldLayoutId id="2147484099" r:id="rId2"/>
    <p:sldLayoutId id="2147484100" r:id="rId3"/>
    <p:sldLayoutId id="2147484101" r:id="rId4"/>
    <p:sldLayoutId id="2147484102" r:id="rId5"/>
    <p:sldLayoutId id="2147484042" r:id="rId6"/>
    <p:sldLayoutId id="2147484043" r:id="rId7"/>
    <p:sldLayoutId id="2147484046" r:id="rId8"/>
    <p:sldLayoutId id="2147484044" r:id="rId9"/>
    <p:sldLayoutId id="2147484045" r:id="rId10"/>
    <p:sldLayoutId id="2147484047" r:id="rId11"/>
    <p:sldLayoutId id="2147484048" r:id="rId12"/>
    <p:sldLayoutId id="2147484049" r:id="rId13"/>
    <p:sldLayoutId id="2147484050" r:id="rId14"/>
    <p:sldLayoutId id="2147484051" r:id="rId15"/>
    <p:sldLayoutId id="2147484052" r:id="rId16"/>
    <p:sldLayoutId id="2147484053" r:id="rId17"/>
    <p:sldLayoutId id="2147484054" r:id="rId18"/>
    <p:sldLayoutId id="2147484055" r:id="rId19"/>
    <p:sldLayoutId id="2147484089" r:id="rId20"/>
    <p:sldLayoutId id="2147484090" r:id="rId21"/>
    <p:sldLayoutId id="2147484091" r:id="rId22"/>
    <p:sldLayoutId id="2147484092" r:id="rId23"/>
    <p:sldLayoutId id="2147484093" r:id="rId24"/>
    <p:sldLayoutId id="2147484094" r:id="rId25"/>
  </p:sldLayoutIdLst>
  <p:hf hdr="0" ftr="0"/>
  <p:txStyles>
    <p:titleStyle>
      <a:lvl1pPr eaLnBrk="1" hangingPunct="1">
        <a:lnSpc>
          <a:spcPct val="85000"/>
        </a:lnSpc>
        <a:defRPr sz="6000" b="1" spc="-280" baseline="0">
          <a:solidFill>
            <a:schemeClr val="accent3"/>
          </a:solidFill>
          <a:latin typeface="+mn-lt"/>
          <a:ea typeface="+mj-ea"/>
          <a:cs typeface="+mj-cs"/>
        </a:defRPr>
      </a:lvl1pPr>
    </p:titleStyle>
    <p:bodyStyle>
      <a:lvl1pPr marL="345600" indent="-345600" eaLnBrk="1" hangingPunct="1">
        <a:lnSpc>
          <a:spcPct val="84000"/>
        </a:lnSpc>
        <a:spcAft>
          <a:spcPts val="2300"/>
        </a:spcAft>
        <a:buClr>
          <a:schemeClr val="accent3"/>
        </a:buClr>
        <a:buSzPct val="100000"/>
        <a:buFont typeface="Arial" panose="020B0604020202020204" pitchFamily="34" charset="0"/>
        <a:buChar char="•"/>
        <a:tabLst/>
        <a:defRPr sz="4000" spc="-110" baseline="0">
          <a:latin typeface="+mn-lt"/>
          <a:ea typeface="+mn-ea"/>
          <a:cs typeface="+mn-cs"/>
        </a:defRPr>
      </a:lvl1pPr>
      <a:lvl2pPr marL="756000" indent="-324000" eaLnBrk="1" hangingPunct="1">
        <a:lnSpc>
          <a:spcPct val="84000"/>
        </a:lnSpc>
        <a:spcAft>
          <a:spcPts val="2400"/>
        </a:spcAft>
        <a:buClr>
          <a:schemeClr val="accent3"/>
        </a:buClr>
        <a:buFont typeface="Arial" panose="020B0604020202020204" pitchFamily="34" charset="0"/>
        <a:buChar char="•"/>
        <a:defRPr sz="3600" spc="-110" baseline="0">
          <a:latin typeface="+mn-lt"/>
          <a:ea typeface="+mn-ea"/>
          <a:cs typeface="+mn-cs"/>
        </a:defRPr>
      </a:lvl2pPr>
      <a:lvl3pPr marL="1116000" indent="-288000" eaLnBrk="1" hangingPunct="1">
        <a:lnSpc>
          <a:spcPct val="84000"/>
        </a:lnSpc>
        <a:spcAft>
          <a:spcPts val="2500"/>
        </a:spcAft>
        <a:buClr>
          <a:schemeClr val="accent3"/>
        </a:buClr>
        <a:buFont typeface="Arial" panose="020B0604020202020204" pitchFamily="34" charset="0"/>
        <a:buChar char="•"/>
        <a:defRPr sz="3200" spc="-110" baseline="0">
          <a:latin typeface="+mn-lt"/>
          <a:ea typeface="+mn-ea"/>
          <a:cs typeface="+mn-cs"/>
        </a:defRPr>
      </a:lvl3pPr>
      <a:lvl4pPr marL="1458000" indent="-259200" eaLnBrk="1" hangingPunct="1">
        <a:lnSpc>
          <a:spcPct val="84000"/>
        </a:lnSpc>
        <a:spcAft>
          <a:spcPts val="2600"/>
        </a:spcAft>
        <a:buClr>
          <a:schemeClr val="accent3"/>
        </a:buClr>
        <a:buFont typeface="Arial" panose="020B0604020202020204" pitchFamily="34" charset="0"/>
        <a:buChar char="•"/>
        <a:defRPr sz="2800" spc="-110" baseline="0">
          <a:latin typeface="+mn-lt"/>
          <a:ea typeface="+mn-ea"/>
          <a:cs typeface="+mn-cs"/>
        </a:defRPr>
      </a:lvl4pPr>
      <a:lvl5pPr marL="1764000" indent="-252000" eaLnBrk="1" hangingPunct="1">
        <a:lnSpc>
          <a:spcPct val="86000"/>
        </a:lnSpc>
        <a:spcAft>
          <a:spcPts val="1500"/>
        </a:spcAft>
        <a:buClr>
          <a:schemeClr val="accent3"/>
        </a:buClr>
        <a:buFont typeface="Arial" panose="020B0604020202020204" pitchFamily="34" charset="0"/>
        <a:buChar char="•"/>
        <a:defRPr sz="24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hare.articulate.com/j9KzCDXr3cqatcf9iL6ek" TargetMode="External"/><Relationship Id="rId2" Type="http://schemas.openxmlformats.org/officeDocument/2006/relationships/hyperlink" Target="https://ledningssystemet.regionvastmanland.se/RegNo/77967" TargetMode="External"/><Relationship Id="rId1" Type="http://schemas.openxmlformats.org/officeDocument/2006/relationships/slideLayout" Target="../slideLayouts/slideLayout9.xml"/><Relationship Id="rId4" Type="http://schemas.openxmlformats.org/officeDocument/2006/relationships/hyperlink" Target="https://regionvastmanland.se/vardgivare/behandlingsstod/arbeta-med-manskliga-rattigheter/vald/"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hyperlink" Target="https://regionvastmanland.se/intranat/stod-och-service/chef/vald-i-nara-relationer-stod-till-dig-som-chef/"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s://regionvastmanland.se/vardgivare/behandlingsstod/arbeta-med-manskliga-rattigheter/vald/"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svg"/><Relationship Id="rId7" Type="http://schemas.openxmlformats.org/officeDocument/2006/relationships/image" Target="../media/image50.sv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49.svg"/><Relationship Id="rId5" Type="http://schemas.openxmlformats.org/officeDocument/2006/relationships/image" Target="../media/image48.sv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svg"/></Relationships>
</file>

<file path=ppt/slides/_rels/slide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hyperlink" Target="https://bra.se/download/18.63eed38e192716a4afc1536/1728997063093/2024_4-Brott-i-nara-relation.pdf"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jamstalldhetsmyndigheten.se/aktuellt/publikationer/kan-arbetsplatsen-vara-trygg-nar-hemmet-inte-ar-det-2023/"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22C35AA6-DA36-3784-D45D-C76829B59AA1}"/>
              </a:ext>
            </a:extLst>
          </p:cNvPr>
          <p:cNvSpPr>
            <a:spLocks noGrp="1"/>
          </p:cNvSpPr>
          <p:nvPr>
            <p:ph type="title"/>
          </p:nvPr>
        </p:nvSpPr>
        <p:spPr>
          <a:xfrm>
            <a:off x="1242000" y="272756"/>
            <a:ext cx="15840000" cy="2052000"/>
          </a:xfrm>
        </p:spPr>
        <p:txBody>
          <a:bodyPr/>
          <a:lstStyle/>
          <a:p>
            <a:r>
              <a:rPr lang="sv-SE"/>
              <a:t>Förberedelser för dig som chef	</a:t>
            </a:r>
          </a:p>
        </p:txBody>
      </p:sp>
      <p:sp>
        <p:nvSpPr>
          <p:cNvPr id="5" name="Platshållare för innehåll 4">
            <a:extLst>
              <a:ext uri="{FF2B5EF4-FFF2-40B4-BE49-F238E27FC236}">
                <a16:creationId xmlns:a16="http://schemas.microsoft.com/office/drawing/2014/main" id="{74FEAB42-3CDB-131A-5DF3-56CE94113BCF}"/>
              </a:ext>
            </a:extLst>
          </p:cNvPr>
          <p:cNvSpPr>
            <a:spLocks noGrp="1"/>
          </p:cNvSpPr>
          <p:nvPr>
            <p:ph sz="quarter" idx="14"/>
          </p:nvPr>
        </p:nvSpPr>
        <p:spPr>
          <a:xfrm>
            <a:off x="1242000" y="2979311"/>
            <a:ext cx="17207365" cy="7797503"/>
          </a:xfrm>
        </p:spPr>
        <p:txBody>
          <a:bodyPr/>
          <a:lstStyle/>
          <a:p>
            <a:pPr marL="742950" indent="-742950">
              <a:buFont typeface="+mj-lt"/>
              <a:buAutoNum type="arabicPeriod"/>
            </a:pPr>
            <a:r>
              <a:rPr lang="sv-SE" dirty="0"/>
              <a:t>Ta del av instruktion </a:t>
            </a:r>
            <a:r>
              <a:rPr lang="sv-SE" u="sng" dirty="0">
                <a:hlinkClick r:id="rId2"/>
              </a:rPr>
              <a:t>Fråga om våld i nära relationer i medarbetarsamtalet – stödmaterial till dig som chef (77967)</a:t>
            </a:r>
            <a:r>
              <a:rPr lang="sv-SE" u="sng" dirty="0"/>
              <a:t>. </a:t>
            </a:r>
            <a:r>
              <a:rPr lang="sv-SE" dirty="0"/>
              <a:t>Instruktionen beskriver vilket ansvar du har som chef, hur du kan stödja och var du kan hänvisa medarbetare till.</a:t>
            </a:r>
          </a:p>
          <a:p>
            <a:pPr marL="742950" indent="-742950">
              <a:buFont typeface="+mj-lt"/>
              <a:buAutoNum type="arabicPeriod"/>
            </a:pPr>
            <a:r>
              <a:rPr lang="sv-SE" dirty="0"/>
              <a:t>Ta del av SKRs </a:t>
            </a:r>
            <a:r>
              <a:rPr lang="sv-SE" dirty="0" err="1"/>
              <a:t>onlineutbildning</a:t>
            </a:r>
            <a:r>
              <a:rPr lang="sv-SE" dirty="0"/>
              <a:t>: </a:t>
            </a:r>
            <a:r>
              <a:rPr lang="sv-SE" u="sng" dirty="0">
                <a:hlinkClick r:id="rId3"/>
              </a:rPr>
              <a:t>Samtala med medarbetare om våld. </a:t>
            </a:r>
            <a:r>
              <a:rPr lang="sv-SE" dirty="0"/>
              <a:t>Du förväntas ha grundläggande kunskap om våld i nära relation inför att du presenterar materialet. </a:t>
            </a:r>
            <a:endParaRPr lang="sv-SE" u="sng" dirty="0"/>
          </a:p>
          <a:p>
            <a:pPr marL="742950" indent="-742950">
              <a:buFont typeface="+mj-lt"/>
              <a:buAutoNum type="arabicPeriod"/>
            </a:pPr>
            <a:r>
              <a:rPr lang="sv-SE" dirty="0"/>
              <a:t>Läs igenom bildspelet och manus innan. Manus finns i anteckningar under varje bild</a:t>
            </a:r>
          </a:p>
          <a:p>
            <a:endParaRPr lang="sv-SE" dirty="0"/>
          </a:p>
          <a:p>
            <a:pPr marL="0" indent="0">
              <a:buNone/>
            </a:pPr>
            <a:endParaRPr lang="sv-SE" dirty="0"/>
          </a:p>
          <a:p>
            <a:pPr marL="0" indent="0">
              <a:buNone/>
            </a:pPr>
            <a:endParaRPr lang="sv-SE" dirty="0"/>
          </a:p>
          <a:p>
            <a:pPr marL="0" indent="0">
              <a:buNone/>
            </a:pPr>
            <a:r>
              <a:rPr lang="sv-SE" dirty="0"/>
              <a:t>För er som arbetar patientnära finns mer information om vårdens ansvar här: </a:t>
            </a:r>
            <a:br>
              <a:rPr lang="sv-SE" dirty="0"/>
            </a:br>
            <a:r>
              <a:rPr lang="sv-SE" dirty="0">
                <a:hlinkClick r:id="rId4"/>
              </a:rPr>
              <a:t>Våld i nära relation och mäns våld mot kvinnor</a:t>
            </a:r>
            <a:endParaRPr lang="sv-SE" dirty="0">
              <a:highlight>
                <a:srgbClr val="00FF00"/>
              </a:highlight>
            </a:endParaRPr>
          </a:p>
          <a:p>
            <a:endParaRPr lang="sv-SE" dirty="0"/>
          </a:p>
        </p:txBody>
      </p:sp>
    </p:spTree>
    <p:extLst>
      <p:ext uri="{BB962C8B-B14F-4D97-AF65-F5344CB8AC3E}">
        <p14:creationId xmlns:p14="http://schemas.microsoft.com/office/powerpoint/2010/main" val="376155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innehåll 5">
            <a:extLst>
              <a:ext uri="{FF2B5EF4-FFF2-40B4-BE49-F238E27FC236}">
                <a16:creationId xmlns:a16="http://schemas.microsoft.com/office/drawing/2014/main" id="{F03842C4-9E15-AD12-B9BC-132E74DBF27F}"/>
              </a:ext>
            </a:extLst>
          </p:cNvPr>
          <p:cNvSpPr>
            <a:spLocks noGrp="1"/>
          </p:cNvSpPr>
          <p:nvPr>
            <p:ph type="body" sz="quarter" idx="13"/>
          </p:nvPr>
        </p:nvSpPr>
        <p:spPr>
          <a:xfrm>
            <a:off x="998105" y="3045165"/>
            <a:ext cx="9232953" cy="7690035"/>
          </a:xfrm>
        </p:spPr>
        <p:txBody>
          <a:bodyPr/>
          <a:lstStyle/>
          <a:p>
            <a:r>
              <a:rPr lang="sv-SE" dirty="0"/>
              <a:t>Barn som bevittnar och utsätts för våld far illa och har rätt till stöd och skydd</a:t>
            </a:r>
          </a:p>
          <a:p>
            <a:r>
              <a:rPr lang="sv-SE" dirty="0"/>
              <a:t>Chefen har ingen anmälningsskyldighet men utifrån barnets bästa har alla vuxna ett ansvar och chefen uppmanas att göra en orosanmälan till socialtjänsten </a:t>
            </a:r>
          </a:p>
          <a:p>
            <a:r>
              <a:rPr lang="sv-SE" dirty="0"/>
              <a:t>Orosanmälan görs i regel efter chef har samtalat med medarbetaren</a:t>
            </a:r>
          </a:p>
          <a:p>
            <a:r>
              <a:rPr lang="sv-SE" dirty="0"/>
              <a:t>Chefen har möjlighet att polisanmäla vid misstanke om risk för liv och hälsa</a:t>
            </a:r>
          </a:p>
          <a:p>
            <a:r>
              <a:rPr lang="sv-SE" dirty="0"/>
              <a:t>Det bästa är om medarbetaren söker stöd hos socialtjänsten och polisanmäler själv</a:t>
            </a:r>
          </a:p>
        </p:txBody>
      </p:sp>
      <p:sp>
        <p:nvSpPr>
          <p:cNvPr id="2" name="Rubrik 1">
            <a:extLst>
              <a:ext uri="{FF2B5EF4-FFF2-40B4-BE49-F238E27FC236}">
                <a16:creationId xmlns:a16="http://schemas.microsoft.com/office/drawing/2014/main" id="{CC14A948-8EA5-1B59-7E4F-DDF6642B069E}"/>
              </a:ext>
            </a:extLst>
          </p:cNvPr>
          <p:cNvSpPr>
            <a:spLocks noGrp="1"/>
          </p:cNvSpPr>
          <p:nvPr>
            <p:ph type="title"/>
          </p:nvPr>
        </p:nvSpPr>
        <p:spPr>
          <a:xfrm>
            <a:off x="726257" y="256230"/>
            <a:ext cx="11393345" cy="2052000"/>
          </a:xfrm>
        </p:spPr>
        <p:txBody>
          <a:bodyPr/>
          <a:lstStyle/>
          <a:p>
            <a:r>
              <a:rPr lang="sv-SE" dirty="0"/>
              <a:t>Orosanmälan och polisanmälan</a:t>
            </a:r>
          </a:p>
        </p:txBody>
      </p:sp>
      <p:pic>
        <p:nvPicPr>
          <p:cNvPr id="13" name="Platshållare för bild 12">
            <a:extLst>
              <a:ext uri="{FF2B5EF4-FFF2-40B4-BE49-F238E27FC236}">
                <a16:creationId xmlns:a16="http://schemas.microsoft.com/office/drawing/2014/main" id="{C3053D5C-C5A9-492D-9327-3F21BA08CF69}"/>
              </a:ext>
            </a:extLst>
          </p:cNvPr>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t="15295" b="15295"/>
          <a:stretch>
            <a:fillRect/>
          </a:stretch>
        </p:blipFill>
        <p:spPr>
          <a:custGeom>
            <a:avLst/>
            <a:gdLst>
              <a:gd name="connsiteX0" fmla="*/ 4434141 w 8874937"/>
              <a:gd name="connsiteY0" fmla="*/ 0 h 9240134"/>
              <a:gd name="connsiteX1" fmla="*/ 8868196 w 8874937"/>
              <a:gd name="connsiteY1" fmla="*/ 4434055 h 9240134"/>
              <a:gd name="connsiteX2" fmla="*/ 8868196 w 8874937"/>
              <a:gd name="connsiteY2" fmla="*/ 4767750 h 9240134"/>
              <a:gd name="connsiteX3" fmla="*/ 8863190 w 8874937"/>
              <a:gd name="connsiteY3" fmla="*/ 8214634 h 9240134"/>
              <a:gd name="connsiteX4" fmla="*/ 8860960 w 8874937"/>
              <a:gd name="connsiteY4" fmla="*/ 8326350 h 9240134"/>
              <a:gd name="connsiteX5" fmla="*/ 8774752 w 8874937"/>
              <a:gd name="connsiteY5" fmla="*/ 8279558 h 9240134"/>
              <a:gd name="connsiteX6" fmla="*/ 8424828 w 8874937"/>
              <a:gd name="connsiteY6" fmla="*/ 8208912 h 9240134"/>
              <a:gd name="connsiteX7" fmla="*/ 7525848 w 8874937"/>
              <a:gd name="connsiteY7" fmla="*/ 9107892 h 9240134"/>
              <a:gd name="connsiteX8" fmla="*/ 7525848 w 8874937"/>
              <a:gd name="connsiteY8" fmla="*/ 9236269 h 9240134"/>
              <a:gd name="connsiteX9" fmla="*/ 6773866 w 8874937"/>
              <a:gd name="connsiteY9" fmla="*/ 9240134 h 9240134"/>
              <a:gd name="connsiteX10" fmla="*/ 5038677 w 8874937"/>
              <a:gd name="connsiteY10" fmla="*/ 9229376 h 9240134"/>
              <a:gd name="connsiteX11" fmla="*/ 86 w 8874937"/>
              <a:gd name="connsiteY11" fmla="*/ 4434055 h 9240134"/>
              <a:gd name="connsiteX12" fmla="*/ 4434141 w 8874937"/>
              <a:gd name="connsiteY12" fmla="*/ 0 h 9240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74937" h="9240134">
                <a:moveTo>
                  <a:pt x="4434141" y="0"/>
                </a:moveTo>
                <a:cubicBezTo>
                  <a:pt x="6883002" y="0"/>
                  <a:pt x="8868196" y="1985194"/>
                  <a:pt x="8868196" y="4434055"/>
                </a:cubicBezTo>
                <a:lnTo>
                  <a:pt x="8868196" y="4767750"/>
                </a:lnTo>
                <a:cubicBezTo>
                  <a:pt x="8868196" y="6757450"/>
                  <a:pt x="8886290" y="7014056"/>
                  <a:pt x="8863190" y="8214634"/>
                </a:cubicBezTo>
                <a:lnTo>
                  <a:pt x="8860960" y="8326350"/>
                </a:lnTo>
                <a:lnTo>
                  <a:pt x="8774752" y="8279558"/>
                </a:lnTo>
                <a:cubicBezTo>
                  <a:pt x="8667200" y="8234067"/>
                  <a:pt x="8548952" y="8208912"/>
                  <a:pt x="8424828" y="8208912"/>
                </a:cubicBezTo>
                <a:cubicBezTo>
                  <a:pt x="7928334" y="8208912"/>
                  <a:pt x="7525848" y="8611399"/>
                  <a:pt x="7525848" y="9107892"/>
                </a:cubicBezTo>
                <a:lnTo>
                  <a:pt x="7525848" y="9236269"/>
                </a:lnTo>
                <a:lnTo>
                  <a:pt x="6773866" y="9240134"/>
                </a:lnTo>
                <a:lnTo>
                  <a:pt x="5038677" y="9229376"/>
                </a:lnTo>
                <a:cubicBezTo>
                  <a:pt x="1640464" y="9256690"/>
                  <a:pt x="-13768" y="7327741"/>
                  <a:pt x="86" y="4434055"/>
                </a:cubicBezTo>
                <a:cubicBezTo>
                  <a:pt x="86" y="1985194"/>
                  <a:pt x="1985280" y="0"/>
                  <a:pt x="4434141" y="0"/>
                </a:cubicBezTo>
                <a:close/>
              </a:path>
            </a:pathLst>
          </a:custGeom>
          <a:solidFill>
            <a:srgbClr val="FFFFFF">
              <a:lumMod val="95000"/>
            </a:srgbClr>
          </a:solidFill>
        </p:spPr>
      </p:pic>
    </p:spTree>
    <p:extLst>
      <p:ext uri="{BB962C8B-B14F-4D97-AF65-F5344CB8AC3E}">
        <p14:creationId xmlns:p14="http://schemas.microsoft.com/office/powerpoint/2010/main" val="1552857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tshållare för bild 9">
            <a:extLst>
              <a:ext uri="{FF2B5EF4-FFF2-40B4-BE49-F238E27FC236}">
                <a16:creationId xmlns:a16="http://schemas.microsoft.com/office/drawing/2014/main" id="{3B06A4AE-6F23-9B8C-CD97-AC350B32E891}"/>
              </a:ext>
            </a:extLst>
          </p:cNvPr>
          <p:cNvPicPr>
            <a:picLocks noGrp="1" noChangeAspect="1"/>
          </p:cNvPicPr>
          <p:nvPr>
            <p:ph type="pic" sz="quarter" idx="15"/>
          </p:nvPr>
        </p:nvPicPr>
        <p:blipFill>
          <a:blip r:embed="rId3"/>
          <a:srcRect l="15486" r="15486"/>
          <a:stretch/>
        </p:blipFill>
        <p:spPr>
          <a:xfrm>
            <a:off x="11104100" y="0"/>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rgbClr val="FFFFFF">
              <a:lumMod val="95000"/>
            </a:srgbClr>
          </a:solidFill>
        </p:spPr>
      </p:pic>
      <p:sp>
        <p:nvSpPr>
          <p:cNvPr id="5" name="Platshållare för text 4">
            <a:extLst>
              <a:ext uri="{FF2B5EF4-FFF2-40B4-BE49-F238E27FC236}">
                <a16:creationId xmlns:a16="http://schemas.microsoft.com/office/drawing/2014/main" id="{FFB205C5-D6F6-1D0D-A3EF-088A5300E19C}"/>
              </a:ext>
            </a:extLst>
          </p:cNvPr>
          <p:cNvSpPr>
            <a:spLocks noGrp="1"/>
          </p:cNvSpPr>
          <p:nvPr>
            <p:ph type="body" sz="quarter" idx="13"/>
          </p:nvPr>
        </p:nvSpPr>
        <p:spPr/>
        <p:txBody>
          <a:bodyPr/>
          <a:lstStyle/>
          <a:p>
            <a:r>
              <a:rPr lang="sv-SE" sz="4400" dirty="0"/>
              <a:t>Var uppmärksam på hur dina kollegor mår och hur de har det </a:t>
            </a:r>
          </a:p>
          <a:p>
            <a:r>
              <a:rPr lang="sv-SE" sz="4400" dirty="0"/>
              <a:t>Fråga hur det är om något inte verkar okej</a:t>
            </a:r>
          </a:p>
          <a:p>
            <a:r>
              <a:rPr lang="sv-SE" sz="4400" dirty="0"/>
              <a:t>Om du själv är utsatt:</a:t>
            </a:r>
          </a:p>
          <a:p>
            <a:pPr lvl="1"/>
            <a:r>
              <a:rPr lang="sv-SE" sz="4000" dirty="0"/>
              <a:t>Prata med någon om hur du har det</a:t>
            </a:r>
          </a:p>
          <a:p>
            <a:pPr lvl="1"/>
            <a:r>
              <a:rPr lang="sv-SE" sz="4000" dirty="0"/>
              <a:t>Be mig som chef om stöd</a:t>
            </a:r>
          </a:p>
          <a:p>
            <a:pPr lvl="1"/>
            <a:r>
              <a:rPr lang="sv-SE" sz="4000" dirty="0"/>
              <a:t>Sök stöd. Det finns många som kan hjälpa</a:t>
            </a:r>
          </a:p>
          <a:p>
            <a:pPr marL="0" indent="0">
              <a:buNone/>
            </a:pPr>
            <a:endParaRPr lang="sv-SE" sz="4400" dirty="0"/>
          </a:p>
        </p:txBody>
      </p:sp>
      <p:sp>
        <p:nvSpPr>
          <p:cNvPr id="2" name="Rubrik 1">
            <a:extLst>
              <a:ext uri="{FF2B5EF4-FFF2-40B4-BE49-F238E27FC236}">
                <a16:creationId xmlns:a16="http://schemas.microsoft.com/office/drawing/2014/main" id="{4FAEA88A-A97C-8756-4A28-93BCC39904DD}"/>
              </a:ext>
            </a:extLst>
          </p:cNvPr>
          <p:cNvSpPr>
            <a:spLocks noGrp="1"/>
          </p:cNvSpPr>
          <p:nvPr>
            <p:ph type="title"/>
          </p:nvPr>
        </p:nvSpPr>
        <p:spPr>
          <a:xfrm>
            <a:off x="959958" y="720000"/>
            <a:ext cx="9533092" cy="2052000"/>
          </a:xfrm>
        </p:spPr>
        <p:txBody>
          <a:bodyPr/>
          <a:lstStyle/>
          <a:p>
            <a:r>
              <a:rPr lang="sv-SE" sz="6600" dirty="0"/>
              <a:t>Vad kan du som kollega göra?  </a:t>
            </a:r>
          </a:p>
        </p:txBody>
      </p:sp>
      <p:sp>
        <p:nvSpPr>
          <p:cNvPr id="11" name="textruta 10">
            <a:extLst>
              <a:ext uri="{FF2B5EF4-FFF2-40B4-BE49-F238E27FC236}">
                <a16:creationId xmlns:a16="http://schemas.microsoft.com/office/drawing/2014/main" id="{EB83E8BD-7D87-0F5A-E463-3ADF0A92BC08}"/>
              </a:ext>
            </a:extLst>
          </p:cNvPr>
          <p:cNvSpPr txBox="1"/>
          <p:nvPr/>
        </p:nvSpPr>
        <p:spPr>
          <a:xfrm>
            <a:off x="18532883" y="10918907"/>
            <a:ext cx="1459374" cy="369332"/>
          </a:xfrm>
          <a:prstGeom prst="rect">
            <a:avLst/>
          </a:prstGeom>
          <a:noFill/>
        </p:spPr>
        <p:txBody>
          <a:bodyPr wrap="none" rtlCol="0">
            <a:spAutoFit/>
          </a:bodyPr>
          <a:lstStyle/>
          <a:p>
            <a:r>
              <a:rPr lang="sv-SE" dirty="0"/>
              <a:t>Bildkälla: SKR </a:t>
            </a:r>
          </a:p>
        </p:txBody>
      </p:sp>
    </p:spTree>
    <p:extLst>
      <p:ext uri="{BB962C8B-B14F-4D97-AF65-F5344CB8AC3E}">
        <p14:creationId xmlns:p14="http://schemas.microsoft.com/office/powerpoint/2010/main" val="2687586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CDFECD5A-85B2-6E12-2279-1415A2E25A44}"/>
              </a:ext>
            </a:extLst>
          </p:cNvPr>
          <p:cNvSpPr>
            <a:spLocks noGrp="1"/>
          </p:cNvSpPr>
          <p:nvPr>
            <p:ph type="body" sz="quarter" idx="13"/>
          </p:nvPr>
        </p:nvSpPr>
        <p:spPr>
          <a:xfrm>
            <a:off x="10052050" y="4691772"/>
            <a:ext cx="7914673" cy="6840000"/>
          </a:xfrm>
        </p:spPr>
        <p:txBody>
          <a:bodyPr/>
          <a:lstStyle/>
          <a:p>
            <a:pPr>
              <a:buFontTx/>
              <a:buChar char="-"/>
            </a:pPr>
            <a:r>
              <a:rPr lang="sv-SE" sz="4400" dirty="0"/>
              <a:t>för den som är utsatt</a:t>
            </a:r>
          </a:p>
          <a:p>
            <a:pPr>
              <a:buFontTx/>
              <a:buChar char="-"/>
            </a:pPr>
            <a:r>
              <a:rPr lang="sv-SE" sz="4400" dirty="0"/>
              <a:t>för den som utövar våld eller kontroll mot någon annan</a:t>
            </a:r>
          </a:p>
          <a:p>
            <a:pPr>
              <a:buFontTx/>
              <a:buChar char="-"/>
            </a:pPr>
            <a:r>
              <a:rPr lang="sv-SE" sz="4400" dirty="0"/>
              <a:t>för den som orolig för någon annan eller bara vill veta vart man kan vända sig</a:t>
            </a:r>
          </a:p>
          <a:p>
            <a:pPr marL="0" indent="0">
              <a:buNone/>
            </a:pPr>
            <a:br>
              <a:rPr lang="sv-SE" dirty="0"/>
            </a:br>
            <a:br>
              <a:rPr lang="sv-SE" dirty="0"/>
            </a:br>
            <a:endParaRPr lang="sv-SE" dirty="0"/>
          </a:p>
        </p:txBody>
      </p:sp>
      <p:sp>
        <p:nvSpPr>
          <p:cNvPr id="2" name="Rubrik 1">
            <a:extLst>
              <a:ext uri="{FF2B5EF4-FFF2-40B4-BE49-F238E27FC236}">
                <a16:creationId xmlns:a16="http://schemas.microsoft.com/office/drawing/2014/main" id="{0098B9BA-B0B5-0C0B-C6DA-ACB2526C78DA}"/>
              </a:ext>
            </a:extLst>
          </p:cNvPr>
          <p:cNvSpPr>
            <a:spLocks noGrp="1"/>
          </p:cNvSpPr>
          <p:nvPr>
            <p:ph type="title"/>
          </p:nvPr>
        </p:nvSpPr>
        <p:spPr>
          <a:xfrm>
            <a:off x="9826090" y="1759500"/>
            <a:ext cx="8599069" cy="2052000"/>
          </a:xfrm>
        </p:spPr>
        <p:txBody>
          <a:bodyPr/>
          <a:lstStyle/>
          <a:p>
            <a:r>
              <a:rPr lang="sv-SE" dirty="0"/>
              <a:t>Genom att samtala om våld kan vi visa att stöd finns att få</a:t>
            </a:r>
          </a:p>
        </p:txBody>
      </p:sp>
      <p:pic>
        <p:nvPicPr>
          <p:cNvPr id="9" name="Bildobjekt 8" descr="En bild som visar stearinljus, illustration, konst&#10;&#10;AI-genererat innehåll kan vara felaktigt.">
            <a:extLst>
              <a:ext uri="{FF2B5EF4-FFF2-40B4-BE49-F238E27FC236}">
                <a16:creationId xmlns:a16="http://schemas.microsoft.com/office/drawing/2014/main" id="{6BE420B0-E602-20CD-55A5-6AF57C2D4BA2}"/>
              </a:ext>
            </a:extLst>
          </p:cNvPr>
          <p:cNvPicPr>
            <a:picLocks noChangeAspect="1"/>
          </p:cNvPicPr>
          <p:nvPr/>
        </p:nvPicPr>
        <p:blipFill>
          <a:blip r:embed="rId3">
            <a:extLst>
              <a:ext uri="{28A0092B-C50C-407E-A947-70E740481C1C}">
                <a14:useLocalDpi xmlns:a14="http://schemas.microsoft.com/office/drawing/2010/main" val="0"/>
              </a:ext>
            </a:extLst>
          </a:blip>
          <a:srcRect l="30973" r="20630"/>
          <a:stretch>
            <a:fillRect/>
          </a:stretch>
        </p:blipFill>
        <p:spPr>
          <a:xfrm>
            <a:off x="-1" y="484908"/>
            <a:ext cx="9532621" cy="10339533"/>
          </a:xfrm>
          <a:prstGeom prst="rect">
            <a:avLst/>
          </a:prstGeom>
        </p:spPr>
      </p:pic>
      <p:sp>
        <p:nvSpPr>
          <p:cNvPr id="10" name="textruta 9">
            <a:extLst>
              <a:ext uri="{FF2B5EF4-FFF2-40B4-BE49-F238E27FC236}">
                <a16:creationId xmlns:a16="http://schemas.microsoft.com/office/drawing/2014/main" id="{DFC9991C-CEA7-5BCF-1B19-65D5940CAA7A}"/>
              </a:ext>
            </a:extLst>
          </p:cNvPr>
          <p:cNvSpPr txBox="1"/>
          <p:nvPr/>
        </p:nvSpPr>
        <p:spPr>
          <a:xfrm>
            <a:off x="173846" y="10824441"/>
            <a:ext cx="1459374" cy="369332"/>
          </a:xfrm>
          <a:prstGeom prst="rect">
            <a:avLst/>
          </a:prstGeom>
          <a:noFill/>
        </p:spPr>
        <p:txBody>
          <a:bodyPr wrap="none" rtlCol="0">
            <a:spAutoFit/>
          </a:bodyPr>
          <a:lstStyle/>
          <a:p>
            <a:r>
              <a:rPr lang="sv-SE" dirty="0"/>
              <a:t>Bildkälla: SKR </a:t>
            </a:r>
          </a:p>
        </p:txBody>
      </p:sp>
    </p:spTree>
    <p:extLst>
      <p:ext uri="{BB962C8B-B14F-4D97-AF65-F5344CB8AC3E}">
        <p14:creationId xmlns:p14="http://schemas.microsoft.com/office/powerpoint/2010/main" val="28698234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a:extLst>
              <a:ext uri="{FF2B5EF4-FFF2-40B4-BE49-F238E27FC236}">
                <a16:creationId xmlns:a16="http://schemas.microsoft.com/office/drawing/2014/main" id="{82D9EADC-81E9-5553-2717-6D3DE04FCDFC}"/>
              </a:ext>
            </a:extLst>
          </p:cNvPr>
          <p:cNvSpPr>
            <a:spLocks noGrp="1"/>
          </p:cNvSpPr>
          <p:nvPr>
            <p:ph type="title"/>
          </p:nvPr>
        </p:nvSpPr>
        <p:spPr>
          <a:xfrm>
            <a:off x="1850816" y="1887008"/>
            <a:ext cx="16402467" cy="7535333"/>
          </a:xfrm>
          <a:prstGeom prst="roundRect">
            <a:avLst/>
          </a:prstGeom>
          <a:solidFill>
            <a:srgbClr val="8F4F6F"/>
          </a:solidFill>
          <a:ln>
            <a:solidFill>
              <a:schemeClr val="bg2"/>
            </a:solidFill>
          </a:ln>
        </p:spPr>
        <p:txBody>
          <a:bodyPr/>
          <a:lstStyle/>
          <a:p>
            <a:r>
              <a:rPr lang="sv-SE" sz="9600" b="1" dirty="0"/>
              <a:t>Tack! </a:t>
            </a:r>
            <a:br>
              <a:rPr lang="sv-SE" dirty="0"/>
            </a:br>
            <a:br>
              <a:rPr lang="sv-SE" dirty="0"/>
            </a:br>
            <a:r>
              <a:rPr lang="sv-SE" sz="4800" dirty="0"/>
              <a:t>Mer om arbetsgivarens ansvar </a:t>
            </a:r>
            <a:br>
              <a:rPr lang="sv-SE" sz="4800" dirty="0"/>
            </a:br>
            <a:r>
              <a:rPr lang="sv-SE" sz="4800" dirty="0">
                <a:solidFill>
                  <a:schemeClr val="accent4">
                    <a:lumMod val="40000"/>
                    <a:lumOff val="60000"/>
                  </a:schemeClr>
                </a:solidFill>
                <a:hlinkClick r:id="rId3">
                  <a:extLst>
                    <a:ext uri="{A12FA001-AC4F-418D-AE19-62706E023703}">
                      <ahyp:hlinkClr xmlns:ahyp="http://schemas.microsoft.com/office/drawing/2018/hyperlinkcolor" val="tx"/>
                    </a:ext>
                  </a:extLst>
                </a:hlinkClick>
              </a:rPr>
              <a:t>Våld i nära relationer och hedersrelaterat våld och förtryck - ett arbetsgivarperspektiv</a:t>
            </a:r>
            <a:r>
              <a:rPr lang="sv-SE" sz="4800" dirty="0">
                <a:solidFill>
                  <a:schemeClr val="accent4">
                    <a:lumMod val="40000"/>
                    <a:lumOff val="60000"/>
                  </a:schemeClr>
                </a:solidFill>
              </a:rPr>
              <a:t> </a:t>
            </a:r>
            <a:br>
              <a:rPr lang="sv-SE" sz="4800" dirty="0">
                <a:solidFill>
                  <a:schemeClr val="accent4">
                    <a:lumMod val="40000"/>
                    <a:lumOff val="60000"/>
                  </a:schemeClr>
                </a:solidFill>
              </a:rPr>
            </a:br>
            <a:br>
              <a:rPr lang="sv-SE" sz="4800" dirty="0">
                <a:highlight>
                  <a:srgbClr val="00FF00"/>
                </a:highlight>
              </a:rPr>
            </a:br>
            <a:br>
              <a:rPr lang="sv-SE" sz="4800" dirty="0"/>
            </a:br>
            <a:r>
              <a:rPr lang="sv-SE" sz="4800" dirty="0"/>
              <a:t>Mer om hälso- och sjukvården och tandvårdens ansvar </a:t>
            </a:r>
            <a:br>
              <a:rPr lang="sv-SE" sz="4800" dirty="0"/>
            </a:br>
            <a:r>
              <a:rPr lang="sv-SE" sz="4800" dirty="0">
                <a:solidFill>
                  <a:schemeClr val="accent4">
                    <a:lumMod val="40000"/>
                    <a:lumOff val="60000"/>
                  </a:schemeClr>
                </a:solidFill>
                <a:hlinkClick r:id="rId4">
                  <a:extLst>
                    <a:ext uri="{A12FA001-AC4F-418D-AE19-62706E023703}">
                      <ahyp:hlinkClr xmlns:ahyp="http://schemas.microsoft.com/office/drawing/2018/hyperlinkcolor" val="tx"/>
                    </a:ext>
                  </a:extLst>
                </a:hlinkClick>
              </a:rPr>
              <a:t>Våld i nära relation och mäns våld mot kvinnor </a:t>
            </a:r>
            <a:r>
              <a:rPr lang="sv-SE" sz="4800" dirty="0">
                <a:solidFill>
                  <a:schemeClr val="accent4">
                    <a:lumMod val="40000"/>
                    <a:lumOff val="60000"/>
                  </a:schemeClr>
                </a:solidFill>
              </a:rPr>
              <a:t> </a:t>
            </a:r>
            <a:endParaRPr lang="sv-SE" dirty="0"/>
          </a:p>
        </p:txBody>
      </p:sp>
    </p:spTree>
    <p:extLst>
      <p:ext uri="{BB962C8B-B14F-4D97-AF65-F5344CB8AC3E}">
        <p14:creationId xmlns:p14="http://schemas.microsoft.com/office/powerpoint/2010/main" val="2394178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4415E9B-A599-43E8-870E-EE6B8DA6DE45}"/>
              </a:ext>
            </a:extLst>
          </p:cNvPr>
          <p:cNvSpPr>
            <a:spLocks noGrp="1"/>
          </p:cNvSpPr>
          <p:nvPr>
            <p:ph type="ctrTitle"/>
          </p:nvPr>
        </p:nvSpPr>
        <p:spPr>
          <a:xfrm>
            <a:off x="1241999" y="3236789"/>
            <a:ext cx="13185201" cy="4525838"/>
          </a:xfrm>
        </p:spPr>
        <p:txBody>
          <a:bodyPr/>
          <a:lstStyle/>
          <a:p>
            <a:r>
              <a:rPr lang="sv-SE" dirty="0"/>
              <a:t>Att fråga om våld </a:t>
            </a:r>
            <a:br>
              <a:rPr lang="sv-SE" dirty="0"/>
            </a:br>
            <a:r>
              <a:rPr lang="sv-SE" dirty="0"/>
              <a:t>i nära </a:t>
            </a:r>
            <a:r>
              <a:rPr lang="sv-SE"/>
              <a:t>relationer i </a:t>
            </a:r>
            <a:r>
              <a:rPr lang="sv-SE" dirty="0"/>
              <a:t>medarbetarsamtalet</a:t>
            </a:r>
          </a:p>
        </p:txBody>
      </p:sp>
      <p:sp>
        <p:nvSpPr>
          <p:cNvPr id="3" name="Underrubrik 2">
            <a:extLst>
              <a:ext uri="{FF2B5EF4-FFF2-40B4-BE49-F238E27FC236}">
                <a16:creationId xmlns:a16="http://schemas.microsoft.com/office/drawing/2014/main" id="{EA68D46A-2CA2-441E-A536-8F53CA4458EB}"/>
              </a:ext>
            </a:extLst>
          </p:cNvPr>
          <p:cNvSpPr>
            <a:spLocks noGrp="1"/>
          </p:cNvSpPr>
          <p:nvPr>
            <p:ph type="subTitle" idx="1"/>
          </p:nvPr>
        </p:nvSpPr>
        <p:spPr>
          <a:xfrm>
            <a:off x="1241999" y="8674140"/>
            <a:ext cx="10260000" cy="2406650"/>
          </a:xfrm>
        </p:spPr>
        <p:txBody>
          <a:bodyPr/>
          <a:lstStyle/>
          <a:p>
            <a:r>
              <a:rPr lang="sv-SE" dirty="0"/>
              <a:t>En presentation för APT </a:t>
            </a:r>
          </a:p>
          <a:p>
            <a:endParaRPr lang="sv-SE" dirty="0"/>
          </a:p>
        </p:txBody>
      </p:sp>
    </p:spTree>
    <p:extLst>
      <p:ext uri="{BB962C8B-B14F-4D97-AF65-F5344CB8AC3E}">
        <p14:creationId xmlns:p14="http://schemas.microsoft.com/office/powerpoint/2010/main" val="735337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10C50-1A81-CD78-AEE8-2C6C3D059501}"/>
            </a:ext>
          </a:extLst>
        </p:cNvPr>
        <p:cNvGrpSpPr/>
        <p:nvPr/>
      </p:nvGrpSpPr>
      <p:grpSpPr>
        <a:xfrm>
          <a:off x="0" y="0"/>
          <a:ext cx="0" cy="0"/>
          <a:chOff x="0" y="0"/>
          <a:chExt cx="0" cy="0"/>
        </a:xfrm>
      </p:grpSpPr>
      <p:sp>
        <p:nvSpPr>
          <p:cNvPr id="5" name="Platshållare för text 4">
            <a:extLst>
              <a:ext uri="{FF2B5EF4-FFF2-40B4-BE49-F238E27FC236}">
                <a16:creationId xmlns:a16="http://schemas.microsoft.com/office/drawing/2014/main" id="{8B422A9A-D832-3C63-A485-151F52A10E4A}"/>
              </a:ext>
            </a:extLst>
          </p:cNvPr>
          <p:cNvSpPr>
            <a:spLocks noGrp="1"/>
          </p:cNvSpPr>
          <p:nvPr>
            <p:ph type="body" sz="quarter" idx="13"/>
          </p:nvPr>
        </p:nvSpPr>
        <p:spPr>
          <a:xfrm>
            <a:off x="1062996" y="4024311"/>
            <a:ext cx="8989054" cy="7729033"/>
          </a:xfrm>
        </p:spPr>
        <p:txBody>
          <a:bodyPr/>
          <a:lstStyle/>
          <a:p>
            <a:r>
              <a:rPr lang="sv-SE" sz="4400" dirty="0"/>
              <a:t>Frihet från våld – en mänsklig rättighet </a:t>
            </a:r>
          </a:p>
          <a:p>
            <a:r>
              <a:rPr lang="sv-SE" sz="4400" dirty="0"/>
              <a:t>Våld i nära relationer är vanligt och leder ofta till allvarliga konsekvenser</a:t>
            </a:r>
          </a:p>
          <a:p>
            <a:r>
              <a:rPr lang="sv-SE" sz="4400" dirty="0"/>
              <a:t>Den som lever med våld, lever ofta under stark press och har svårt att själv ändra sin situation</a:t>
            </a:r>
          </a:p>
          <a:p>
            <a:r>
              <a:rPr lang="sv-SE" sz="4400" dirty="0"/>
              <a:t>Arbetsplatsen kan vara ett stöd </a:t>
            </a:r>
          </a:p>
        </p:txBody>
      </p:sp>
      <p:sp>
        <p:nvSpPr>
          <p:cNvPr id="2" name="Rubrik 1">
            <a:extLst>
              <a:ext uri="{FF2B5EF4-FFF2-40B4-BE49-F238E27FC236}">
                <a16:creationId xmlns:a16="http://schemas.microsoft.com/office/drawing/2014/main" id="{CD5A1FB0-A312-6760-F7BD-EC8E11F57AC2}"/>
              </a:ext>
            </a:extLst>
          </p:cNvPr>
          <p:cNvSpPr>
            <a:spLocks noGrp="1"/>
          </p:cNvSpPr>
          <p:nvPr>
            <p:ph type="title"/>
          </p:nvPr>
        </p:nvSpPr>
        <p:spPr>
          <a:xfrm>
            <a:off x="1062996" y="1176589"/>
            <a:ext cx="8280000" cy="2052000"/>
          </a:xfrm>
        </p:spPr>
        <p:txBody>
          <a:bodyPr/>
          <a:lstStyle/>
          <a:p>
            <a:r>
              <a:rPr lang="sv-SE" dirty="0"/>
              <a:t>Varför vi ställer frågan </a:t>
            </a:r>
          </a:p>
        </p:txBody>
      </p:sp>
      <p:sp>
        <p:nvSpPr>
          <p:cNvPr id="13" name="Platshållare för bild 12">
            <a:extLst>
              <a:ext uri="{FF2B5EF4-FFF2-40B4-BE49-F238E27FC236}">
                <a16:creationId xmlns:a16="http://schemas.microsoft.com/office/drawing/2014/main" id="{2F83200B-F9C2-97F5-0465-FE130025C50F}"/>
              </a:ext>
            </a:extLst>
          </p:cNvPr>
          <p:cNvSpPr>
            <a:spLocks noGrp="1"/>
          </p:cNvSpPr>
          <p:nvPr>
            <p:ph type="pic" sz="quarter" idx="20"/>
          </p:nvPr>
        </p:nvSpPr>
        <p:spPr>
          <a:xfrm>
            <a:off x="10231056" y="758131"/>
            <a:ext cx="8874937" cy="9240134"/>
          </a:xfrm>
          <a:solidFill>
            <a:srgbClr val="F4DEE6"/>
          </a:solidFill>
        </p:spPr>
        <p:txBody>
          <a:bodyPr/>
          <a:lstStyle/>
          <a:p>
            <a:endParaRPr lang="sv-SE"/>
          </a:p>
        </p:txBody>
      </p:sp>
      <p:pic>
        <p:nvPicPr>
          <p:cNvPr id="14" name="Bild 13">
            <a:extLst>
              <a:ext uri="{FF2B5EF4-FFF2-40B4-BE49-F238E27FC236}">
                <a16:creationId xmlns:a16="http://schemas.microsoft.com/office/drawing/2014/main" id="{D531C533-FE76-C5AB-33B9-6353C14EE4F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552362" y="2818967"/>
            <a:ext cx="6232323" cy="5671415"/>
          </a:xfrm>
          <a:prstGeom prst="rect">
            <a:avLst/>
          </a:prstGeom>
        </p:spPr>
      </p:pic>
    </p:spTree>
    <p:extLst>
      <p:ext uri="{BB962C8B-B14F-4D97-AF65-F5344CB8AC3E}">
        <p14:creationId xmlns:p14="http://schemas.microsoft.com/office/powerpoint/2010/main" val="3436936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34F01A31-B065-7E50-9626-3F39ED8F5580}"/>
              </a:ext>
            </a:extLst>
          </p:cNvPr>
          <p:cNvSpPr>
            <a:spLocks noGrp="1"/>
          </p:cNvSpPr>
          <p:nvPr>
            <p:ph type="title"/>
          </p:nvPr>
        </p:nvSpPr>
        <p:spPr>
          <a:xfrm>
            <a:off x="1241999" y="537178"/>
            <a:ext cx="17762693" cy="2052000"/>
          </a:xfrm>
        </p:spPr>
        <p:txBody>
          <a:bodyPr/>
          <a:lstStyle/>
          <a:p>
            <a:pPr lvl="0"/>
            <a:r>
              <a:rPr lang="sv-SE" dirty="0"/>
              <a:t>Vad menar vi med våld? </a:t>
            </a:r>
          </a:p>
        </p:txBody>
      </p:sp>
      <p:sp>
        <p:nvSpPr>
          <p:cNvPr id="5" name="Platshållare för innehåll 4">
            <a:extLst>
              <a:ext uri="{FF2B5EF4-FFF2-40B4-BE49-F238E27FC236}">
                <a16:creationId xmlns:a16="http://schemas.microsoft.com/office/drawing/2014/main" id="{52D7A35B-1635-B7DD-2C48-7FAF9D250951}"/>
              </a:ext>
            </a:extLst>
          </p:cNvPr>
          <p:cNvSpPr>
            <a:spLocks noGrp="1"/>
          </p:cNvSpPr>
          <p:nvPr>
            <p:ph sz="quarter" idx="14"/>
          </p:nvPr>
        </p:nvSpPr>
        <p:spPr>
          <a:xfrm>
            <a:off x="1241999" y="3587435"/>
            <a:ext cx="15840000" cy="6840000"/>
          </a:xfrm>
        </p:spPr>
        <p:txBody>
          <a:bodyPr/>
          <a:lstStyle/>
          <a:p>
            <a:r>
              <a:rPr lang="sv-SE" i="1" dirty="0"/>
              <a:t>Våld i nära relationer: </a:t>
            </a:r>
            <a:r>
              <a:rPr lang="sv-SE" dirty="0"/>
              <a:t>innebär att en person utsätts för fysiskt, psykiskt, sexuellt, ekonomiskt eller materiellt våld av någon som står dem nära, till exempel en partner, före detta partner, familjemedlem eller annan närstående</a:t>
            </a:r>
          </a:p>
          <a:p>
            <a:r>
              <a:rPr lang="sv-SE" i="1" dirty="0"/>
              <a:t>Hedersrelaterat våld och förtryck: </a:t>
            </a:r>
            <a:r>
              <a:rPr lang="sv-SE" dirty="0"/>
              <a:t>är handlingar som syftar till att kontrollera en persons beteende för att bevara eller återupprätta familjens eller släktens heder. Det kan innefatta fysiskt våld, hot, tvång, begränsningar av frihet och ibland även barn- eller tvångsäktenskap</a:t>
            </a:r>
            <a:endParaRPr lang="sv-SE" i="1" dirty="0"/>
          </a:p>
          <a:p>
            <a:r>
              <a:rPr lang="sv-SE" dirty="0"/>
              <a:t>Vi uppmärksammar både utsatthet för våld och de som utövat våld</a:t>
            </a:r>
          </a:p>
          <a:p>
            <a:endParaRPr lang="sv-SE" dirty="0"/>
          </a:p>
        </p:txBody>
      </p:sp>
    </p:spTree>
    <p:extLst>
      <p:ext uri="{BB962C8B-B14F-4D97-AF65-F5344CB8AC3E}">
        <p14:creationId xmlns:p14="http://schemas.microsoft.com/office/powerpoint/2010/main" val="3135269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bild 8">
            <a:extLst>
              <a:ext uri="{FF2B5EF4-FFF2-40B4-BE49-F238E27FC236}">
                <a16:creationId xmlns:a16="http://schemas.microsoft.com/office/drawing/2014/main" id="{1C36C62A-03C7-1B30-9140-B0A58C948485}"/>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570" r="46319" b="-1"/>
          <a:stretch>
            <a:fillRect/>
          </a:stretch>
        </p:blipFill>
        <p:spPr>
          <a:xfrm>
            <a:off x="11104100" y="-1907"/>
            <a:ext cx="9000000" cy="11311257"/>
          </a:xfrm>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noFill/>
        </p:spPr>
      </p:pic>
      <p:sp>
        <p:nvSpPr>
          <p:cNvPr id="5" name="Platshållare för innehåll 4">
            <a:extLst>
              <a:ext uri="{FF2B5EF4-FFF2-40B4-BE49-F238E27FC236}">
                <a16:creationId xmlns:a16="http://schemas.microsoft.com/office/drawing/2014/main" id="{F121079F-D144-51A2-AFA9-921E0530EE9A}"/>
              </a:ext>
            </a:extLst>
          </p:cNvPr>
          <p:cNvSpPr>
            <a:spLocks noGrp="1"/>
          </p:cNvSpPr>
          <p:nvPr>
            <p:ph type="body" sz="quarter" idx="13"/>
          </p:nvPr>
        </p:nvSpPr>
        <p:spPr>
          <a:xfrm>
            <a:off x="1241636" y="3895200"/>
            <a:ext cx="8640000" cy="6840000"/>
          </a:xfrm>
        </p:spPr>
        <p:txBody>
          <a:bodyPr>
            <a:normAutofit/>
          </a:bodyPr>
          <a:lstStyle/>
          <a:p>
            <a:pPr marL="0" indent="0">
              <a:buNone/>
            </a:pPr>
            <a:r>
              <a:rPr lang="sv-SE" sz="4400" dirty="0"/>
              <a:t>På samma sätt som vi pratar om arbetsbelastning och återhämtning. </a:t>
            </a:r>
          </a:p>
          <a:p>
            <a:r>
              <a:rPr lang="sv-SE" sz="4400" dirty="0"/>
              <a:t>En del av det löpande arbetsmiljöarbetet</a:t>
            </a:r>
          </a:p>
          <a:p>
            <a:r>
              <a:rPr lang="sv-SE" sz="4400" dirty="0"/>
              <a:t>Underlättar för den som vill berätta</a:t>
            </a:r>
          </a:p>
          <a:p>
            <a:pPr marL="0" indent="0">
              <a:buNone/>
            </a:pPr>
            <a:endParaRPr lang="sv-SE" sz="4400" dirty="0"/>
          </a:p>
          <a:p>
            <a:pPr marL="0" indent="0">
              <a:buNone/>
            </a:pPr>
            <a:r>
              <a:rPr lang="sv-SE" sz="4400" kern="1200" dirty="0"/>
              <a:t>Det är frivilligt att svara</a:t>
            </a:r>
          </a:p>
          <a:p>
            <a:endParaRPr lang="sv-SE" sz="4400" dirty="0"/>
          </a:p>
          <a:p>
            <a:endParaRPr lang="sv-SE" sz="4400" dirty="0"/>
          </a:p>
        </p:txBody>
      </p:sp>
      <p:sp>
        <p:nvSpPr>
          <p:cNvPr id="2" name="Rubrik 1">
            <a:extLst>
              <a:ext uri="{FF2B5EF4-FFF2-40B4-BE49-F238E27FC236}">
                <a16:creationId xmlns:a16="http://schemas.microsoft.com/office/drawing/2014/main" id="{CC5932C9-44A6-8C03-C7B3-EE9114E44B2E}"/>
              </a:ext>
            </a:extLst>
          </p:cNvPr>
          <p:cNvSpPr>
            <a:spLocks noGrp="1"/>
          </p:cNvSpPr>
          <p:nvPr>
            <p:ph type="title"/>
          </p:nvPr>
        </p:nvSpPr>
        <p:spPr>
          <a:xfrm>
            <a:off x="1242000" y="758131"/>
            <a:ext cx="8640000" cy="2052000"/>
          </a:xfrm>
        </p:spPr>
        <p:txBody>
          <a:bodyPr anchor="b">
            <a:normAutofit/>
          </a:bodyPr>
          <a:lstStyle/>
          <a:p>
            <a:r>
              <a:rPr lang="sv-SE" dirty="0"/>
              <a:t>Frågan ställs till alla</a:t>
            </a:r>
          </a:p>
        </p:txBody>
      </p:sp>
    </p:spTree>
    <p:extLst>
      <p:ext uri="{BB962C8B-B14F-4D97-AF65-F5344CB8AC3E}">
        <p14:creationId xmlns:p14="http://schemas.microsoft.com/office/powerpoint/2010/main" val="560815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tshållare för bild 11">
            <a:extLst>
              <a:ext uri="{FF2B5EF4-FFF2-40B4-BE49-F238E27FC236}">
                <a16:creationId xmlns:a16="http://schemas.microsoft.com/office/drawing/2014/main" id="{5C3F1D61-8EB7-B160-40AA-D47EF37EAB73}"/>
              </a:ext>
            </a:extLst>
          </p:cNvPr>
          <p:cNvPicPr>
            <a:picLocks noGrp="1" noChangeAspect="1"/>
          </p:cNvPicPr>
          <p:nvPr>
            <p:ph type="pic" sz="quarter" idx="15"/>
          </p:nvPr>
        </p:nvPicPr>
        <p:blipFill>
          <a:blip r:embed="rId3"/>
          <a:srcRect l="2" r="2"/>
          <a:stretch/>
        </p:blipFill>
        <p:spPr>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rgbClr val="FFFFFF">
              <a:lumMod val="95000"/>
            </a:srgbClr>
          </a:solidFill>
        </p:spPr>
      </p:pic>
      <p:sp>
        <p:nvSpPr>
          <p:cNvPr id="4" name="Platshållare för text 3">
            <a:extLst>
              <a:ext uri="{FF2B5EF4-FFF2-40B4-BE49-F238E27FC236}">
                <a16:creationId xmlns:a16="http://schemas.microsoft.com/office/drawing/2014/main" id="{521A1049-DCDF-BD92-0B63-C5DBB7163412}"/>
              </a:ext>
            </a:extLst>
          </p:cNvPr>
          <p:cNvSpPr>
            <a:spLocks noGrp="1"/>
          </p:cNvSpPr>
          <p:nvPr>
            <p:ph type="body" sz="quarter" idx="13"/>
          </p:nvPr>
        </p:nvSpPr>
        <p:spPr>
          <a:xfrm>
            <a:off x="1242000" y="4284684"/>
            <a:ext cx="8640000" cy="6840000"/>
          </a:xfrm>
        </p:spPr>
        <p:txBody>
          <a:bodyPr/>
          <a:lstStyle/>
          <a:p>
            <a:pPr marL="0" indent="0">
              <a:buNone/>
            </a:pPr>
            <a:r>
              <a:rPr lang="sv-SE" sz="4400" dirty="0"/>
              <a:t>Stöd kan vara: </a:t>
            </a:r>
          </a:p>
          <a:p>
            <a:r>
              <a:rPr lang="sv-SE" sz="4400" dirty="0"/>
              <a:t>Arbetsanpassning och rehabilitering</a:t>
            </a:r>
          </a:p>
          <a:p>
            <a:r>
              <a:rPr lang="sv-SE" sz="4400" dirty="0"/>
              <a:t>Erbjuda att delta i externt stöd på arbetstid</a:t>
            </a:r>
          </a:p>
          <a:p>
            <a:r>
              <a:rPr lang="sv-SE" sz="4400" dirty="0"/>
              <a:t>Säkerhetsplanering</a:t>
            </a:r>
          </a:p>
          <a:p>
            <a:r>
              <a:rPr lang="sv-SE" sz="4400" dirty="0"/>
              <a:t>Hänvisa till externt expertstöd</a:t>
            </a:r>
            <a:endParaRPr lang="sv-SE" sz="3600" dirty="0"/>
          </a:p>
        </p:txBody>
      </p:sp>
      <p:sp>
        <p:nvSpPr>
          <p:cNvPr id="5" name="Rubrik 4">
            <a:extLst>
              <a:ext uri="{FF2B5EF4-FFF2-40B4-BE49-F238E27FC236}">
                <a16:creationId xmlns:a16="http://schemas.microsoft.com/office/drawing/2014/main" id="{6655B237-1DC0-C253-5C49-54FA2147FE7E}"/>
              </a:ext>
            </a:extLst>
          </p:cNvPr>
          <p:cNvSpPr>
            <a:spLocks noGrp="1"/>
          </p:cNvSpPr>
          <p:nvPr>
            <p:ph type="title"/>
          </p:nvPr>
        </p:nvSpPr>
        <p:spPr>
          <a:xfrm>
            <a:off x="1071950" y="947146"/>
            <a:ext cx="8810050" cy="2052000"/>
          </a:xfrm>
        </p:spPr>
        <p:txBody>
          <a:bodyPr/>
          <a:lstStyle/>
          <a:p>
            <a:r>
              <a:rPr lang="sv-SE" dirty="0"/>
              <a:t>Stöd och hjälp finns att få</a:t>
            </a:r>
          </a:p>
        </p:txBody>
      </p:sp>
      <p:sp>
        <p:nvSpPr>
          <p:cNvPr id="13" name="textruta 12">
            <a:extLst>
              <a:ext uri="{FF2B5EF4-FFF2-40B4-BE49-F238E27FC236}">
                <a16:creationId xmlns:a16="http://schemas.microsoft.com/office/drawing/2014/main" id="{BEE5DF09-24CF-D0DD-3A21-C20EF29EF85E}"/>
              </a:ext>
            </a:extLst>
          </p:cNvPr>
          <p:cNvSpPr txBox="1"/>
          <p:nvPr/>
        </p:nvSpPr>
        <p:spPr>
          <a:xfrm>
            <a:off x="18644726" y="10940018"/>
            <a:ext cx="1459374" cy="369332"/>
          </a:xfrm>
          <a:prstGeom prst="rect">
            <a:avLst/>
          </a:prstGeom>
          <a:noFill/>
        </p:spPr>
        <p:txBody>
          <a:bodyPr wrap="none" rtlCol="0">
            <a:spAutoFit/>
          </a:bodyPr>
          <a:lstStyle/>
          <a:p>
            <a:r>
              <a:rPr lang="sv-SE" dirty="0"/>
              <a:t>Bildkälla: SKR </a:t>
            </a:r>
          </a:p>
        </p:txBody>
      </p:sp>
    </p:spTree>
    <p:extLst>
      <p:ext uri="{BB962C8B-B14F-4D97-AF65-F5344CB8AC3E}">
        <p14:creationId xmlns:p14="http://schemas.microsoft.com/office/powerpoint/2010/main" val="1211020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A461C-3B4D-3310-0A0E-2519FEB3B22A}"/>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C2C52F73-D812-A14E-B0DC-3DC90F4775EC}"/>
              </a:ext>
            </a:extLst>
          </p:cNvPr>
          <p:cNvSpPr>
            <a:spLocks noGrp="1"/>
          </p:cNvSpPr>
          <p:nvPr>
            <p:ph type="title"/>
          </p:nvPr>
        </p:nvSpPr>
        <p:spPr>
          <a:xfrm>
            <a:off x="1273941" y="91985"/>
            <a:ext cx="15840000" cy="2052000"/>
          </a:xfrm>
        </p:spPr>
        <p:txBody>
          <a:bodyPr/>
          <a:lstStyle/>
          <a:p>
            <a:r>
              <a:rPr lang="sv-SE" dirty="0"/>
              <a:t>Våldets olika former</a:t>
            </a:r>
          </a:p>
        </p:txBody>
      </p:sp>
      <p:grpSp>
        <p:nvGrpSpPr>
          <p:cNvPr id="5" name="Grupp 4">
            <a:extLst>
              <a:ext uri="{FF2B5EF4-FFF2-40B4-BE49-F238E27FC236}">
                <a16:creationId xmlns:a16="http://schemas.microsoft.com/office/drawing/2014/main" id="{FEF562AF-BF8C-0137-B6B3-5D0B1D6FDF07}"/>
              </a:ext>
            </a:extLst>
          </p:cNvPr>
          <p:cNvGrpSpPr/>
          <p:nvPr/>
        </p:nvGrpSpPr>
        <p:grpSpPr>
          <a:xfrm>
            <a:off x="8372923" y="7170260"/>
            <a:ext cx="2527220" cy="3170279"/>
            <a:chOff x="6906338" y="7056119"/>
            <a:chExt cx="2389463" cy="2958575"/>
          </a:xfrm>
        </p:grpSpPr>
        <p:grpSp>
          <p:nvGrpSpPr>
            <p:cNvPr id="6" name="Grupp 5">
              <a:extLst>
                <a:ext uri="{FF2B5EF4-FFF2-40B4-BE49-F238E27FC236}">
                  <a16:creationId xmlns:a16="http://schemas.microsoft.com/office/drawing/2014/main" id="{20A98B95-C2E6-C524-D575-2296EE454940}"/>
                </a:ext>
              </a:extLst>
            </p:cNvPr>
            <p:cNvGrpSpPr/>
            <p:nvPr/>
          </p:nvGrpSpPr>
          <p:grpSpPr>
            <a:xfrm>
              <a:off x="6906338" y="7056119"/>
              <a:ext cx="2389463" cy="2282561"/>
              <a:chOff x="7105322" y="2702409"/>
              <a:chExt cx="2175077" cy="2355473"/>
            </a:xfrm>
          </p:grpSpPr>
          <p:sp>
            <p:nvSpPr>
              <p:cNvPr id="9" name="Rektangel 8">
                <a:extLst>
                  <a:ext uri="{FF2B5EF4-FFF2-40B4-BE49-F238E27FC236}">
                    <a16:creationId xmlns:a16="http://schemas.microsoft.com/office/drawing/2014/main" id="{9FE8FC91-F3BE-6DB6-8EB1-B4C42C06C292}"/>
                  </a:ext>
                </a:extLst>
              </p:cNvPr>
              <p:cNvSpPr/>
              <p:nvPr/>
            </p:nvSpPr>
            <p:spPr>
              <a:xfrm>
                <a:off x="7776002" y="3078185"/>
                <a:ext cx="845695" cy="1593718"/>
              </a:xfrm>
              <a:prstGeom prst="rect">
                <a:avLst/>
              </a:prstGeom>
              <a:solidFill>
                <a:schemeClr val="accent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57">
                  <a:defRPr/>
                </a:pPr>
                <a:endParaRPr lang="sv-SE" sz="2000">
                  <a:solidFill>
                    <a:srgbClr val="FFFFFF"/>
                  </a:solidFill>
                  <a:latin typeface="Calibri Light"/>
                </a:endParaRPr>
              </a:p>
            </p:txBody>
          </p:sp>
          <p:grpSp>
            <p:nvGrpSpPr>
              <p:cNvPr id="10" name="Grupp 9">
                <a:extLst>
                  <a:ext uri="{FF2B5EF4-FFF2-40B4-BE49-F238E27FC236}">
                    <a16:creationId xmlns:a16="http://schemas.microsoft.com/office/drawing/2014/main" id="{EA3C6980-4200-8CEF-F83B-DFBE5D0466C9}"/>
                  </a:ext>
                </a:extLst>
              </p:cNvPr>
              <p:cNvGrpSpPr/>
              <p:nvPr/>
            </p:nvGrpSpPr>
            <p:grpSpPr>
              <a:xfrm>
                <a:off x="7776002" y="3210995"/>
                <a:ext cx="853480" cy="1153785"/>
                <a:chOff x="7406640" y="2209801"/>
                <a:chExt cx="3393918" cy="4236719"/>
              </a:xfrm>
            </p:grpSpPr>
            <p:cxnSp>
              <p:nvCxnSpPr>
                <p:cNvPr id="12" name="Rak koppling 11">
                  <a:extLst>
                    <a:ext uri="{FF2B5EF4-FFF2-40B4-BE49-F238E27FC236}">
                      <a16:creationId xmlns:a16="http://schemas.microsoft.com/office/drawing/2014/main" id="{D1BB561E-03DC-DFDC-8B45-6B4B78AD73CA}"/>
                    </a:ext>
                  </a:extLst>
                </p:cNvPr>
                <p:cNvCxnSpPr/>
                <p:nvPr/>
              </p:nvCxnSpPr>
              <p:spPr>
                <a:xfrm flipV="1">
                  <a:off x="7406640" y="4754880"/>
                  <a:ext cx="1021080" cy="169164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Rak koppling 12">
                  <a:extLst>
                    <a:ext uri="{FF2B5EF4-FFF2-40B4-BE49-F238E27FC236}">
                      <a16:creationId xmlns:a16="http://schemas.microsoft.com/office/drawing/2014/main" id="{E36C83CC-E156-4B94-47BC-502F47B333BF}"/>
                    </a:ext>
                  </a:extLst>
                </p:cNvPr>
                <p:cNvCxnSpPr>
                  <a:cxnSpLocks/>
                </p:cNvCxnSpPr>
                <p:nvPr/>
              </p:nvCxnSpPr>
              <p:spPr>
                <a:xfrm>
                  <a:off x="8393746" y="4801849"/>
                  <a:ext cx="1264921" cy="50292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Rak koppling 13">
                  <a:extLst>
                    <a:ext uri="{FF2B5EF4-FFF2-40B4-BE49-F238E27FC236}">
                      <a16:creationId xmlns:a16="http://schemas.microsoft.com/office/drawing/2014/main" id="{A871F4DD-7A2C-47BB-2701-8393703C591C}"/>
                    </a:ext>
                  </a:extLst>
                </p:cNvPr>
                <p:cNvCxnSpPr>
                  <a:cxnSpLocks/>
                </p:cNvCxnSpPr>
                <p:nvPr/>
              </p:nvCxnSpPr>
              <p:spPr>
                <a:xfrm flipV="1">
                  <a:off x="9627710" y="3200427"/>
                  <a:ext cx="1172848" cy="215138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Rak koppling 14">
                  <a:extLst>
                    <a:ext uri="{FF2B5EF4-FFF2-40B4-BE49-F238E27FC236}">
                      <a16:creationId xmlns:a16="http://schemas.microsoft.com/office/drawing/2014/main" id="{2091CA71-2AB7-8401-7BEE-4EF62D8D63CE}"/>
                    </a:ext>
                  </a:extLst>
                </p:cNvPr>
                <p:cNvCxnSpPr>
                  <a:cxnSpLocks/>
                </p:cNvCxnSpPr>
                <p:nvPr/>
              </p:nvCxnSpPr>
              <p:spPr>
                <a:xfrm flipH="1" flipV="1">
                  <a:off x="8900160" y="2824480"/>
                  <a:ext cx="164146" cy="224282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Rak koppling 15">
                  <a:extLst>
                    <a:ext uri="{FF2B5EF4-FFF2-40B4-BE49-F238E27FC236}">
                      <a16:creationId xmlns:a16="http://schemas.microsoft.com/office/drawing/2014/main" id="{1801E24F-417B-C5A2-CFCD-0EA2F8B38C0E}"/>
                    </a:ext>
                  </a:extLst>
                </p:cNvPr>
                <p:cNvCxnSpPr>
                  <a:cxnSpLocks/>
                </p:cNvCxnSpPr>
                <p:nvPr/>
              </p:nvCxnSpPr>
              <p:spPr>
                <a:xfrm>
                  <a:off x="7406640" y="2209801"/>
                  <a:ext cx="1525109" cy="658811"/>
                </a:xfrm>
                <a:prstGeom prst="line">
                  <a:avLst/>
                </a:prstGeom>
                <a:ln w="19050"/>
              </p:spPr>
              <p:style>
                <a:lnRef idx="1">
                  <a:schemeClr val="accent1"/>
                </a:lnRef>
                <a:fillRef idx="0">
                  <a:schemeClr val="accent1"/>
                </a:fillRef>
                <a:effectRef idx="0">
                  <a:schemeClr val="accent1"/>
                </a:effectRef>
                <a:fontRef idx="minor">
                  <a:schemeClr val="tx1"/>
                </a:fontRef>
              </p:style>
            </p:cxnSp>
          </p:grpSp>
          <p:pic>
            <p:nvPicPr>
              <p:cNvPr id="11" name="Bild 10" descr="Smartphone med hel fyllning">
                <a:extLst>
                  <a:ext uri="{FF2B5EF4-FFF2-40B4-BE49-F238E27FC236}">
                    <a16:creationId xmlns:a16="http://schemas.microsoft.com/office/drawing/2014/main" id="{4547E23B-B885-0BCC-9F25-478DA14A360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105322" y="2702409"/>
                <a:ext cx="2175077" cy="2355473"/>
              </a:xfrm>
              <a:prstGeom prst="rect">
                <a:avLst/>
              </a:prstGeom>
            </p:spPr>
          </p:pic>
        </p:grpSp>
        <p:sp>
          <p:nvSpPr>
            <p:cNvPr id="8" name="textruta 7">
              <a:extLst>
                <a:ext uri="{FF2B5EF4-FFF2-40B4-BE49-F238E27FC236}">
                  <a16:creationId xmlns:a16="http://schemas.microsoft.com/office/drawing/2014/main" id="{DC370DBF-360F-B211-7355-CBC4F5381279}"/>
                </a:ext>
              </a:extLst>
            </p:cNvPr>
            <p:cNvSpPr txBox="1"/>
            <p:nvPr/>
          </p:nvSpPr>
          <p:spPr>
            <a:xfrm>
              <a:off x="7198928" y="9468969"/>
              <a:ext cx="1954554" cy="545725"/>
            </a:xfrm>
            <a:prstGeom prst="rect">
              <a:avLst/>
            </a:prstGeom>
            <a:noFill/>
          </p:spPr>
          <p:txBody>
            <a:bodyPr wrap="square" rtlCol="0">
              <a:spAutoFit/>
            </a:bodyPr>
            <a:lstStyle/>
            <a:p>
              <a:pPr algn="ctr" defTabSz="914357">
                <a:defRPr/>
              </a:pPr>
              <a:r>
                <a:rPr lang="sv-SE" sz="3200" dirty="0">
                  <a:solidFill>
                    <a:srgbClr val="000000"/>
                  </a:solidFill>
                  <a:latin typeface="Calibri Light"/>
                </a:rPr>
                <a:t>Digitalt </a:t>
              </a:r>
            </a:p>
          </p:txBody>
        </p:sp>
      </p:grpSp>
      <p:grpSp>
        <p:nvGrpSpPr>
          <p:cNvPr id="17" name="Grupp 16">
            <a:extLst>
              <a:ext uri="{FF2B5EF4-FFF2-40B4-BE49-F238E27FC236}">
                <a16:creationId xmlns:a16="http://schemas.microsoft.com/office/drawing/2014/main" id="{259C2C6E-FFF2-B2C3-2B2D-AF554E578F37}"/>
              </a:ext>
            </a:extLst>
          </p:cNvPr>
          <p:cNvGrpSpPr/>
          <p:nvPr/>
        </p:nvGrpSpPr>
        <p:grpSpPr>
          <a:xfrm>
            <a:off x="8588493" y="3200014"/>
            <a:ext cx="2665282" cy="3245033"/>
            <a:chOff x="3856406" y="1618312"/>
            <a:chExt cx="1528130" cy="1836386"/>
          </a:xfrm>
        </p:grpSpPr>
        <p:grpSp>
          <p:nvGrpSpPr>
            <p:cNvPr id="18" name="Grupp 17">
              <a:extLst>
                <a:ext uri="{FF2B5EF4-FFF2-40B4-BE49-F238E27FC236}">
                  <a16:creationId xmlns:a16="http://schemas.microsoft.com/office/drawing/2014/main" id="{767B8290-DF25-0913-DF13-D2799ED703FF}"/>
                </a:ext>
              </a:extLst>
            </p:cNvPr>
            <p:cNvGrpSpPr/>
            <p:nvPr/>
          </p:nvGrpSpPr>
          <p:grpSpPr>
            <a:xfrm>
              <a:off x="4138199" y="1758395"/>
              <a:ext cx="851257" cy="841173"/>
              <a:chOff x="13783980" y="1340485"/>
              <a:chExt cx="4371793" cy="4320000"/>
            </a:xfrm>
          </p:grpSpPr>
          <p:pic>
            <p:nvPicPr>
              <p:cNvPr id="21" name="Bild 20" descr="Hjärna med hel fyllning">
                <a:extLst>
                  <a:ext uri="{FF2B5EF4-FFF2-40B4-BE49-F238E27FC236}">
                    <a16:creationId xmlns:a16="http://schemas.microsoft.com/office/drawing/2014/main" id="{E40B0442-2A75-4809-ACC6-EEA7D0B4914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flipH="1">
                <a:off x="13783980" y="1340485"/>
                <a:ext cx="4371793" cy="4320000"/>
              </a:xfrm>
              <a:prstGeom prst="rect">
                <a:avLst/>
              </a:prstGeom>
            </p:spPr>
          </p:pic>
          <p:grpSp>
            <p:nvGrpSpPr>
              <p:cNvPr id="22" name="Grupp 21">
                <a:extLst>
                  <a:ext uri="{FF2B5EF4-FFF2-40B4-BE49-F238E27FC236}">
                    <a16:creationId xmlns:a16="http://schemas.microsoft.com/office/drawing/2014/main" id="{75A7CEE2-0C95-C54A-B706-A4FF1679D799}"/>
                  </a:ext>
                </a:extLst>
              </p:cNvPr>
              <p:cNvGrpSpPr/>
              <p:nvPr/>
            </p:nvGrpSpPr>
            <p:grpSpPr>
              <a:xfrm>
                <a:off x="14371355" y="2212848"/>
                <a:ext cx="3335366" cy="2819400"/>
                <a:chOff x="14371355" y="2212848"/>
                <a:chExt cx="3335366" cy="2819400"/>
              </a:xfrm>
            </p:grpSpPr>
            <p:sp>
              <p:nvSpPr>
                <p:cNvPr id="23" name="Ellips 22">
                  <a:extLst>
                    <a:ext uri="{FF2B5EF4-FFF2-40B4-BE49-F238E27FC236}">
                      <a16:creationId xmlns:a16="http://schemas.microsoft.com/office/drawing/2014/main" id="{BE754705-22A7-3C1C-BDA3-006A23785841}"/>
                    </a:ext>
                  </a:extLst>
                </p:cNvPr>
                <p:cNvSpPr/>
                <p:nvPr/>
              </p:nvSpPr>
              <p:spPr>
                <a:xfrm>
                  <a:off x="14459712" y="2212848"/>
                  <a:ext cx="2926080" cy="1584960"/>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57">
                    <a:defRPr/>
                  </a:pPr>
                  <a:endParaRPr lang="sv-SE" sz="2000">
                    <a:solidFill>
                      <a:srgbClr val="FFFFFF"/>
                    </a:solidFill>
                    <a:latin typeface="Calibri Light"/>
                  </a:endParaRPr>
                </a:p>
              </p:txBody>
            </p:sp>
            <p:sp>
              <p:nvSpPr>
                <p:cNvPr id="24" name="Ellips 23">
                  <a:extLst>
                    <a:ext uri="{FF2B5EF4-FFF2-40B4-BE49-F238E27FC236}">
                      <a16:creationId xmlns:a16="http://schemas.microsoft.com/office/drawing/2014/main" id="{DC5E48AA-A80C-1729-E77A-3FA2DC8DF77A}"/>
                    </a:ext>
                  </a:extLst>
                </p:cNvPr>
                <p:cNvSpPr/>
                <p:nvPr/>
              </p:nvSpPr>
              <p:spPr>
                <a:xfrm>
                  <a:off x="16453104" y="3143869"/>
                  <a:ext cx="1253617" cy="71323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57">
                    <a:defRPr/>
                  </a:pPr>
                  <a:endParaRPr lang="sv-SE" sz="2000">
                    <a:solidFill>
                      <a:srgbClr val="FFFFFF"/>
                    </a:solidFill>
                    <a:latin typeface="Calibri Light"/>
                  </a:endParaRPr>
                </a:p>
              </p:txBody>
            </p:sp>
            <p:sp>
              <p:nvSpPr>
                <p:cNvPr id="25" name="Ellips 24">
                  <a:extLst>
                    <a:ext uri="{FF2B5EF4-FFF2-40B4-BE49-F238E27FC236}">
                      <a16:creationId xmlns:a16="http://schemas.microsoft.com/office/drawing/2014/main" id="{EBF39233-B2CC-B949-9745-3558A7125E7B}"/>
                    </a:ext>
                  </a:extLst>
                </p:cNvPr>
                <p:cNvSpPr/>
                <p:nvPr/>
              </p:nvSpPr>
              <p:spPr>
                <a:xfrm>
                  <a:off x="14371355" y="3441192"/>
                  <a:ext cx="1253617" cy="935736"/>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57">
                    <a:defRPr/>
                  </a:pPr>
                  <a:endParaRPr lang="sv-SE" sz="2000">
                    <a:solidFill>
                      <a:srgbClr val="FFFFFF"/>
                    </a:solidFill>
                    <a:latin typeface="Calibri Light"/>
                  </a:endParaRPr>
                </a:p>
              </p:txBody>
            </p:sp>
            <p:sp>
              <p:nvSpPr>
                <p:cNvPr id="26" name="Rektangel 25">
                  <a:extLst>
                    <a:ext uri="{FF2B5EF4-FFF2-40B4-BE49-F238E27FC236}">
                      <a16:creationId xmlns:a16="http://schemas.microsoft.com/office/drawing/2014/main" id="{4310D65F-6945-8DD3-503F-3E88E46BAB9E}"/>
                    </a:ext>
                  </a:extLst>
                </p:cNvPr>
                <p:cNvSpPr/>
                <p:nvPr/>
              </p:nvSpPr>
              <p:spPr>
                <a:xfrm>
                  <a:off x="15361920" y="3915156"/>
                  <a:ext cx="377952" cy="1117092"/>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57">
                    <a:defRPr/>
                  </a:pPr>
                  <a:endParaRPr lang="sv-SE" sz="2000">
                    <a:solidFill>
                      <a:srgbClr val="FFFFFF"/>
                    </a:solidFill>
                    <a:latin typeface="Calibri Light"/>
                  </a:endParaRPr>
                </a:p>
              </p:txBody>
            </p:sp>
          </p:grpSp>
        </p:grpSp>
        <p:pic>
          <p:nvPicPr>
            <p:cNvPr id="19" name="Bild 18" descr="Hjärna i huvud kontur">
              <a:extLst>
                <a:ext uri="{FF2B5EF4-FFF2-40B4-BE49-F238E27FC236}">
                  <a16:creationId xmlns:a16="http://schemas.microsoft.com/office/drawing/2014/main" id="{AA6A5A4F-6C8D-0598-A5F1-6794F9A4EAC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856406" y="1618312"/>
              <a:ext cx="1528130" cy="1528131"/>
            </a:xfrm>
            <a:prstGeom prst="rect">
              <a:avLst/>
            </a:prstGeom>
          </p:spPr>
        </p:pic>
        <p:sp>
          <p:nvSpPr>
            <p:cNvPr id="20" name="textruta 19">
              <a:extLst>
                <a:ext uri="{FF2B5EF4-FFF2-40B4-BE49-F238E27FC236}">
                  <a16:creationId xmlns:a16="http://schemas.microsoft.com/office/drawing/2014/main" id="{BEFD3A9A-DE6B-3A7D-D5E1-BD0ECB55F7BB}"/>
                </a:ext>
              </a:extLst>
            </p:cNvPr>
            <p:cNvSpPr txBox="1"/>
            <p:nvPr/>
          </p:nvSpPr>
          <p:spPr>
            <a:xfrm>
              <a:off x="4098745" y="3123770"/>
              <a:ext cx="1062049" cy="330928"/>
            </a:xfrm>
            <a:prstGeom prst="rect">
              <a:avLst/>
            </a:prstGeom>
            <a:noFill/>
          </p:spPr>
          <p:txBody>
            <a:bodyPr wrap="square" rtlCol="0">
              <a:spAutoFit/>
            </a:bodyPr>
            <a:lstStyle/>
            <a:p>
              <a:pPr algn="ctr" defTabSz="914357">
                <a:defRPr/>
              </a:pPr>
              <a:r>
                <a:rPr lang="sv-SE" sz="3200">
                  <a:solidFill>
                    <a:srgbClr val="000000"/>
                  </a:solidFill>
                  <a:latin typeface="Calibri Light"/>
                </a:rPr>
                <a:t>Psykiskt</a:t>
              </a:r>
            </a:p>
          </p:txBody>
        </p:sp>
      </p:grpSp>
      <p:grpSp>
        <p:nvGrpSpPr>
          <p:cNvPr id="27" name="Grupp 26">
            <a:extLst>
              <a:ext uri="{FF2B5EF4-FFF2-40B4-BE49-F238E27FC236}">
                <a16:creationId xmlns:a16="http://schemas.microsoft.com/office/drawing/2014/main" id="{26706917-4BE1-BD90-3176-6ECB0972EBC5}"/>
              </a:ext>
            </a:extLst>
          </p:cNvPr>
          <p:cNvGrpSpPr/>
          <p:nvPr/>
        </p:nvGrpSpPr>
        <p:grpSpPr>
          <a:xfrm>
            <a:off x="3508151" y="7273565"/>
            <a:ext cx="2610061" cy="2963669"/>
            <a:chOff x="3920912" y="7137496"/>
            <a:chExt cx="2467788" cy="2765762"/>
          </a:xfrm>
        </p:grpSpPr>
        <p:grpSp>
          <p:nvGrpSpPr>
            <p:cNvPr id="28" name="Grupp 27">
              <a:extLst>
                <a:ext uri="{FF2B5EF4-FFF2-40B4-BE49-F238E27FC236}">
                  <a16:creationId xmlns:a16="http://schemas.microsoft.com/office/drawing/2014/main" id="{C213B94D-BDDB-798F-FE2D-4184C443EE85}"/>
                </a:ext>
              </a:extLst>
            </p:cNvPr>
            <p:cNvGrpSpPr/>
            <p:nvPr/>
          </p:nvGrpSpPr>
          <p:grpSpPr>
            <a:xfrm>
              <a:off x="4151294" y="7137496"/>
              <a:ext cx="1420038" cy="2038986"/>
              <a:chOff x="11886526" y="1548765"/>
              <a:chExt cx="3600000" cy="5400000"/>
            </a:xfrm>
          </p:grpSpPr>
          <p:sp>
            <p:nvSpPr>
              <p:cNvPr id="30" name="Rektangel: rundade hörn 29">
                <a:extLst>
                  <a:ext uri="{FF2B5EF4-FFF2-40B4-BE49-F238E27FC236}">
                    <a16:creationId xmlns:a16="http://schemas.microsoft.com/office/drawing/2014/main" id="{70F70FB8-507E-8A62-8692-7985EA59B185}"/>
                  </a:ext>
                </a:extLst>
              </p:cNvPr>
              <p:cNvSpPr/>
              <p:nvPr/>
            </p:nvSpPr>
            <p:spPr>
              <a:xfrm>
                <a:off x="11886526" y="1548765"/>
                <a:ext cx="3600000" cy="5400000"/>
              </a:xfrm>
              <a:prstGeom prst="roundRect">
                <a:avLst/>
              </a:prstGeom>
              <a:solidFill>
                <a:schemeClr val="accent1"/>
              </a:solidFill>
              <a:ln w="1905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defTabSz="914357">
                  <a:defRPr/>
                </a:pPr>
                <a:endParaRPr lang="sv-SE" sz="2000">
                  <a:solidFill>
                    <a:srgbClr val="FFFFFF"/>
                  </a:solidFill>
                  <a:latin typeface="Calibri Light"/>
                </a:endParaRPr>
              </a:p>
            </p:txBody>
          </p:sp>
          <p:sp>
            <p:nvSpPr>
              <p:cNvPr id="31" name="Rektangel: rundade hörn 30">
                <a:extLst>
                  <a:ext uri="{FF2B5EF4-FFF2-40B4-BE49-F238E27FC236}">
                    <a16:creationId xmlns:a16="http://schemas.microsoft.com/office/drawing/2014/main" id="{14BD3549-1B20-A4BD-A5F6-8D6CA20B7F1B}"/>
                  </a:ext>
                </a:extLst>
              </p:cNvPr>
              <p:cNvSpPr/>
              <p:nvPr/>
            </p:nvSpPr>
            <p:spPr>
              <a:xfrm>
                <a:off x="12246526" y="1908765"/>
                <a:ext cx="2880000" cy="4680000"/>
              </a:xfrm>
              <a:prstGeom prst="roundRect">
                <a:avLst/>
              </a:prstGeom>
              <a:solidFill>
                <a:schemeClr val="accent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57">
                  <a:defRPr/>
                </a:pPr>
                <a:endParaRPr lang="sv-SE" sz="2000">
                  <a:solidFill>
                    <a:srgbClr val="FFFFFF"/>
                  </a:solidFill>
                  <a:latin typeface="Calibri Light"/>
                </a:endParaRPr>
              </a:p>
            </p:txBody>
          </p:sp>
          <p:sp>
            <p:nvSpPr>
              <p:cNvPr id="32" name="Rektangel 31">
                <a:extLst>
                  <a:ext uri="{FF2B5EF4-FFF2-40B4-BE49-F238E27FC236}">
                    <a16:creationId xmlns:a16="http://schemas.microsoft.com/office/drawing/2014/main" id="{5A8601EE-6123-D476-AAAC-F8E77DAA1D69}"/>
                  </a:ext>
                </a:extLst>
              </p:cNvPr>
              <p:cNvSpPr/>
              <p:nvPr/>
            </p:nvSpPr>
            <p:spPr>
              <a:xfrm>
                <a:off x="14020800" y="1908765"/>
                <a:ext cx="548640" cy="4680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57">
                  <a:defRPr/>
                </a:pPr>
                <a:endParaRPr lang="sv-SE" sz="2000">
                  <a:solidFill>
                    <a:srgbClr val="FFFFFF"/>
                  </a:solidFill>
                  <a:latin typeface="Calibri Light"/>
                </a:endParaRPr>
              </a:p>
            </p:txBody>
          </p:sp>
          <p:sp>
            <p:nvSpPr>
              <p:cNvPr id="33" name="Rektangel 32">
                <a:extLst>
                  <a:ext uri="{FF2B5EF4-FFF2-40B4-BE49-F238E27FC236}">
                    <a16:creationId xmlns:a16="http://schemas.microsoft.com/office/drawing/2014/main" id="{9369B67F-B215-133E-D9EC-4059FF59AA24}"/>
                  </a:ext>
                </a:extLst>
              </p:cNvPr>
              <p:cNvSpPr/>
              <p:nvPr/>
            </p:nvSpPr>
            <p:spPr>
              <a:xfrm>
                <a:off x="12633960" y="3398520"/>
                <a:ext cx="289560" cy="138684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57">
                  <a:defRPr/>
                </a:pPr>
                <a:endParaRPr lang="sv-SE" sz="2000">
                  <a:solidFill>
                    <a:srgbClr val="FFFFFF"/>
                  </a:solidFill>
                  <a:latin typeface="Calibri Light"/>
                </a:endParaRPr>
              </a:p>
            </p:txBody>
          </p:sp>
          <p:sp>
            <p:nvSpPr>
              <p:cNvPr id="34" name="Rektangel 33">
                <a:extLst>
                  <a:ext uri="{FF2B5EF4-FFF2-40B4-BE49-F238E27FC236}">
                    <a16:creationId xmlns:a16="http://schemas.microsoft.com/office/drawing/2014/main" id="{BF05FB33-422A-3AC4-493B-5DD6D4D308DB}"/>
                  </a:ext>
                </a:extLst>
              </p:cNvPr>
              <p:cNvSpPr/>
              <p:nvPr/>
            </p:nvSpPr>
            <p:spPr>
              <a:xfrm>
                <a:off x="12633960" y="2339340"/>
                <a:ext cx="289560" cy="85344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57">
                  <a:defRPr/>
                </a:pPr>
                <a:endParaRPr lang="sv-SE" sz="2000">
                  <a:solidFill>
                    <a:srgbClr val="FFFFFF"/>
                  </a:solidFill>
                  <a:latin typeface="Calibri Light"/>
                </a:endParaRPr>
              </a:p>
            </p:txBody>
          </p:sp>
        </p:grpSp>
        <p:sp>
          <p:nvSpPr>
            <p:cNvPr id="29" name="textruta 28">
              <a:extLst>
                <a:ext uri="{FF2B5EF4-FFF2-40B4-BE49-F238E27FC236}">
                  <a16:creationId xmlns:a16="http://schemas.microsoft.com/office/drawing/2014/main" id="{82DCFDC5-B00E-1DE9-D065-7C4376EED336}"/>
                </a:ext>
              </a:extLst>
            </p:cNvPr>
            <p:cNvSpPr txBox="1"/>
            <p:nvPr/>
          </p:nvSpPr>
          <p:spPr>
            <a:xfrm>
              <a:off x="3920912" y="9357533"/>
              <a:ext cx="2467788" cy="545725"/>
            </a:xfrm>
            <a:prstGeom prst="rect">
              <a:avLst/>
            </a:prstGeom>
            <a:noFill/>
          </p:spPr>
          <p:txBody>
            <a:bodyPr wrap="square" rtlCol="0">
              <a:spAutoFit/>
            </a:bodyPr>
            <a:lstStyle/>
            <a:p>
              <a:pPr algn="ctr" defTabSz="914357">
                <a:defRPr/>
              </a:pPr>
              <a:r>
                <a:rPr lang="sv-SE" sz="3200">
                  <a:solidFill>
                    <a:srgbClr val="000000"/>
                  </a:solidFill>
                  <a:latin typeface="Calibri Light"/>
                </a:rPr>
                <a:t>Ekonomiskt</a:t>
              </a:r>
            </a:p>
          </p:txBody>
        </p:sp>
      </p:grpSp>
      <p:grpSp>
        <p:nvGrpSpPr>
          <p:cNvPr id="35" name="Grupp 34">
            <a:extLst>
              <a:ext uri="{FF2B5EF4-FFF2-40B4-BE49-F238E27FC236}">
                <a16:creationId xmlns:a16="http://schemas.microsoft.com/office/drawing/2014/main" id="{7769F715-7B48-46C2-F3EF-DC43E181D692}"/>
              </a:ext>
            </a:extLst>
          </p:cNvPr>
          <p:cNvGrpSpPr/>
          <p:nvPr/>
        </p:nvGrpSpPr>
        <p:grpSpPr>
          <a:xfrm>
            <a:off x="3004667" y="3117884"/>
            <a:ext cx="3045755" cy="3409294"/>
            <a:chOff x="2802969" y="2612984"/>
            <a:chExt cx="2879733" cy="3181630"/>
          </a:xfrm>
        </p:grpSpPr>
        <p:grpSp>
          <p:nvGrpSpPr>
            <p:cNvPr id="36" name="Grupp 35">
              <a:extLst>
                <a:ext uri="{FF2B5EF4-FFF2-40B4-BE49-F238E27FC236}">
                  <a16:creationId xmlns:a16="http://schemas.microsoft.com/office/drawing/2014/main" id="{0033982D-2DF2-CB61-7356-B00FF65CB9D8}"/>
                </a:ext>
              </a:extLst>
            </p:cNvPr>
            <p:cNvGrpSpPr/>
            <p:nvPr/>
          </p:nvGrpSpPr>
          <p:grpSpPr>
            <a:xfrm>
              <a:off x="2802969" y="2612984"/>
              <a:ext cx="2879733" cy="2520000"/>
              <a:chOff x="5406419" y="3298756"/>
              <a:chExt cx="5763386" cy="4836877"/>
            </a:xfrm>
          </p:grpSpPr>
          <p:sp>
            <p:nvSpPr>
              <p:cNvPr id="38" name="Stjärna: 10 punkter 37">
                <a:extLst>
                  <a:ext uri="{FF2B5EF4-FFF2-40B4-BE49-F238E27FC236}">
                    <a16:creationId xmlns:a16="http://schemas.microsoft.com/office/drawing/2014/main" id="{66387B28-73EC-DC1D-3196-BFFF8B8363A3}"/>
                  </a:ext>
                </a:extLst>
              </p:cNvPr>
              <p:cNvSpPr/>
              <p:nvPr/>
            </p:nvSpPr>
            <p:spPr>
              <a:xfrm>
                <a:off x="6359145" y="3298756"/>
                <a:ext cx="4810660" cy="4711837"/>
              </a:xfrm>
              <a:prstGeom prst="star10">
                <a:avLst>
                  <a:gd name="adj" fmla="val 32950"/>
                  <a:gd name="hf" fmla="val 105146"/>
                </a:avLst>
              </a:prstGeom>
              <a:solidFill>
                <a:schemeClr val="accent1">
                  <a:lumMod val="20000"/>
                  <a:lumOff val="80000"/>
                </a:schemeClr>
              </a:solidFill>
              <a:ln w="1905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defTabSz="914357">
                  <a:defRPr/>
                </a:pPr>
                <a:endParaRPr lang="sv-SE" sz="2000">
                  <a:solidFill>
                    <a:srgbClr val="FFFFFF"/>
                  </a:solidFill>
                  <a:latin typeface="Calibri Light"/>
                </a:endParaRPr>
              </a:p>
            </p:txBody>
          </p:sp>
          <p:pic>
            <p:nvPicPr>
              <p:cNvPr id="39" name="Bild 38" descr="Höjd hand med hel fyllning">
                <a:extLst>
                  <a:ext uri="{FF2B5EF4-FFF2-40B4-BE49-F238E27FC236}">
                    <a16:creationId xmlns:a16="http://schemas.microsoft.com/office/drawing/2014/main" id="{DD5F2DE9-F8EE-58E4-848D-2E108E969A6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rot="14296319" flipV="1">
                <a:off x="5677553" y="3969104"/>
                <a:ext cx="3895395" cy="4437663"/>
              </a:xfrm>
              <a:prstGeom prst="rect">
                <a:avLst/>
              </a:prstGeom>
            </p:spPr>
          </p:pic>
        </p:grpSp>
        <p:sp>
          <p:nvSpPr>
            <p:cNvPr id="37" name="textruta 36">
              <a:extLst>
                <a:ext uri="{FF2B5EF4-FFF2-40B4-BE49-F238E27FC236}">
                  <a16:creationId xmlns:a16="http://schemas.microsoft.com/office/drawing/2014/main" id="{AB9C4FDC-9003-CB31-F51A-58993723F5AE}"/>
                </a:ext>
              </a:extLst>
            </p:cNvPr>
            <p:cNvSpPr txBox="1"/>
            <p:nvPr/>
          </p:nvSpPr>
          <p:spPr>
            <a:xfrm>
              <a:off x="3755306" y="5248889"/>
              <a:ext cx="1454278" cy="545725"/>
            </a:xfrm>
            <a:prstGeom prst="rect">
              <a:avLst/>
            </a:prstGeom>
            <a:noFill/>
          </p:spPr>
          <p:txBody>
            <a:bodyPr wrap="square" rtlCol="0">
              <a:spAutoFit/>
            </a:bodyPr>
            <a:lstStyle/>
            <a:p>
              <a:pPr algn="ctr" defTabSz="914357">
                <a:defRPr/>
              </a:pPr>
              <a:r>
                <a:rPr lang="sv-SE" sz="3200" dirty="0">
                  <a:solidFill>
                    <a:srgbClr val="000000"/>
                  </a:solidFill>
                  <a:latin typeface="Calibri Light"/>
                </a:rPr>
                <a:t>Fysiskt</a:t>
              </a:r>
            </a:p>
          </p:txBody>
        </p:sp>
      </p:grpSp>
      <p:grpSp>
        <p:nvGrpSpPr>
          <p:cNvPr id="40" name="Grupp 39">
            <a:extLst>
              <a:ext uri="{FF2B5EF4-FFF2-40B4-BE49-F238E27FC236}">
                <a16:creationId xmlns:a16="http://schemas.microsoft.com/office/drawing/2014/main" id="{DA8F66DB-EBEB-D027-A068-B6D09183340B}"/>
              </a:ext>
            </a:extLst>
          </p:cNvPr>
          <p:cNvGrpSpPr/>
          <p:nvPr/>
        </p:nvGrpSpPr>
        <p:grpSpPr>
          <a:xfrm>
            <a:off x="13154853" y="6983094"/>
            <a:ext cx="4189964" cy="3582921"/>
            <a:chOff x="13984109" y="6552057"/>
            <a:chExt cx="3961573" cy="3343664"/>
          </a:xfrm>
        </p:grpSpPr>
        <p:grpSp>
          <p:nvGrpSpPr>
            <p:cNvPr id="41" name="Grupp 40">
              <a:extLst>
                <a:ext uri="{FF2B5EF4-FFF2-40B4-BE49-F238E27FC236}">
                  <a16:creationId xmlns:a16="http://schemas.microsoft.com/office/drawing/2014/main" id="{34584D3B-03A1-B1A0-D574-CAC1A4CD06A7}"/>
                </a:ext>
              </a:extLst>
            </p:cNvPr>
            <p:cNvGrpSpPr/>
            <p:nvPr/>
          </p:nvGrpSpPr>
          <p:grpSpPr>
            <a:xfrm>
              <a:off x="13984109" y="6552057"/>
              <a:ext cx="3961573" cy="2338380"/>
              <a:chOff x="8127010" y="5586400"/>
              <a:chExt cx="1659491" cy="982675"/>
            </a:xfrm>
          </p:grpSpPr>
          <p:pic>
            <p:nvPicPr>
              <p:cNvPr id="43" name="Bild 42" descr="Man med hel fyllning">
                <a:extLst>
                  <a:ext uri="{FF2B5EF4-FFF2-40B4-BE49-F238E27FC236}">
                    <a16:creationId xmlns:a16="http://schemas.microsoft.com/office/drawing/2014/main" id="{3CA36E4E-3FDD-C595-30DE-8906F263C653}"/>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408950" y="5586400"/>
                <a:ext cx="914400" cy="914400"/>
              </a:xfrm>
              <a:prstGeom prst="rect">
                <a:avLst/>
              </a:prstGeom>
            </p:spPr>
          </p:pic>
          <p:pic>
            <p:nvPicPr>
              <p:cNvPr id="44" name="Bild 43" descr="Baby med hel fyllning">
                <a:extLst>
                  <a:ext uri="{FF2B5EF4-FFF2-40B4-BE49-F238E27FC236}">
                    <a16:creationId xmlns:a16="http://schemas.microsoft.com/office/drawing/2014/main" id="{91093373-E45D-4ADF-C511-198BCE5AD87E}"/>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9213947" y="5996521"/>
                <a:ext cx="572554" cy="572554"/>
              </a:xfrm>
              <a:prstGeom prst="rect">
                <a:avLst/>
              </a:prstGeom>
            </p:spPr>
          </p:pic>
          <p:pic>
            <p:nvPicPr>
              <p:cNvPr id="45" name="Bild 44" descr="Kvinna med hel fyllning">
                <a:extLst>
                  <a:ext uri="{FF2B5EF4-FFF2-40B4-BE49-F238E27FC236}">
                    <a16:creationId xmlns:a16="http://schemas.microsoft.com/office/drawing/2014/main" id="{D543AB42-D9B6-F55A-D717-4FA1C84C47C8}"/>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127010" y="5654675"/>
                <a:ext cx="914400" cy="914400"/>
              </a:xfrm>
              <a:prstGeom prst="rect">
                <a:avLst/>
              </a:prstGeom>
            </p:spPr>
          </p:pic>
          <p:cxnSp>
            <p:nvCxnSpPr>
              <p:cNvPr id="46" name="Rak pilkoppling 45">
                <a:extLst>
                  <a:ext uri="{FF2B5EF4-FFF2-40B4-BE49-F238E27FC236}">
                    <a16:creationId xmlns:a16="http://schemas.microsoft.com/office/drawing/2014/main" id="{A87E21EF-EC23-BEFC-F5ED-1A03BE035215}"/>
                  </a:ext>
                </a:extLst>
              </p:cNvPr>
              <p:cNvCxnSpPr>
                <a:cxnSpLocks/>
              </p:cNvCxnSpPr>
              <p:nvPr/>
            </p:nvCxnSpPr>
            <p:spPr>
              <a:xfrm>
                <a:off x="9088015" y="5931609"/>
                <a:ext cx="330277" cy="149648"/>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42" name="textruta 41">
              <a:extLst>
                <a:ext uri="{FF2B5EF4-FFF2-40B4-BE49-F238E27FC236}">
                  <a16:creationId xmlns:a16="http://schemas.microsoft.com/office/drawing/2014/main" id="{072C9F40-BDD4-468B-D233-878C0F7684D7}"/>
                </a:ext>
              </a:extLst>
            </p:cNvPr>
            <p:cNvSpPr txBox="1"/>
            <p:nvPr/>
          </p:nvSpPr>
          <p:spPr>
            <a:xfrm>
              <a:off x="14686641" y="8890436"/>
              <a:ext cx="2866569" cy="1005285"/>
            </a:xfrm>
            <a:prstGeom prst="rect">
              <a:avLst/>
            </a:prstGeom>
            <a:noFill/>
          </p:spPr>
          <p:txBody>
            <a:bodyPr wrap="square" rtlCol="0">
              <a:spAutoFit/>
            </a:bodyPr>
            <a:lstStyle/>
            <a:p>
              <a:pPr algn="ctr" defTabSz="914357">
                <a:defRPr/>
              </a:pPr>
              <a:r>
                <a:rPr lang="sv-SE" sz="3200">
                  <a:solidFill>
                    <a:srgbClr val="000000"/>
                  </a:solidFill>
                  <a:latin typeface="Calibri Light"/>
                </a:rPr>
                <a:t>Barn som bevittnar våld</a:t>
              </a:r>
            </a:p>
          </p:txBody>
        </p:sp>
      </p:grpSp>
      <p:grpSp>
        <p:nvGrpSpPr>
          <p:cNvPr id="47" name="Grupp 46">
            <a:extLst>
              <a:ext uri="{FF2B5EF4-FFF2-40B4-BE49-F238E27FC236}">
                <a16:creationId xmlns:a16="http://schemas.microsoft.com/office/drawing/2014/main" id="{059B622A-6654-EDD6-CE85-913F49923297}"/>
              </a:ext>
            </a:extLst>
          </p:cNvPr>
          <p:cNvGrpSpPr/>
          <p:nvPr/>
        </p:nvGrpSpPr>
        <p:grpSpPr>
          <a:xfrm>
            <a:off x="13791846" y="3313630"/>
            <a:ext cx="3552971" cy="3017802"/>
            <a:chOff x="6344918" y="1777275"/>
            <a:chExt cx="2037083" cy="1707795"/>
          </a:xfrm>
        </p:grpSpPr>
        <p:grpSp>
          <p:nvGrpSpPr>
            <p:cNvPr id="48" name="Grupp 47">
              <a:extLst>
                <a:ext uri="{FF2B5EF4-FFF2-40B4-BE49-F238E27FC236}">
                  <a16:creationId xmlns:a16="http://schemas.microsoft.com/office/drawing/2014/main" id="{FDF1BE5B-7449-3C6A-D9C4-4F0DEF6DF1F6}"/>
                </a:ext>
              </a:extLst>
            </p:cNvPr>
            <p:cNvGrpSpPr/>
            <p:nvPr/>
          </p:nvGrpSpPr>
          <p:grpSpPr>
            <a:xfrm>
              <a:off x="6344918" y="1777275"/>
              <a:ext cx="2037083" cy="1360239"/>
              <a:chOff x="1456167" y="1297960"/>
              <a:chExt cx="5678124" cy="3737986"/>
            </a:xfrm>
          </p:grpSpPr>
          <p:sp>
            <p:nvSpPr>
              <p:cNvPr id="50" name="Rektangel 49">
                <a:extLst>
                  <a:ext uri="{FF2B5EF4-FFF2-40B4-BE49-F238E27FC236}">
                    <a16:creationId xmlns:a16="http://schemas.microsoft.com/office/drawing/2014/main" id="{76BBBCD7-5169-91A7-32E9-4E92F1B9299F}"/>
                  </a:ext>
                </a:extLst>
              </p:cNvPr>
              <p:cNvSpPr/>
              <p:nvPr/>
            </p:nvSpPr>
            <p:spPr>
              <a:xfrm rot="2618358">
                <a:off x="1829542" y="2487198"/>
                <a:ext cx="2554380" cy="1127806"/>
              </a:xfrm>
              <a:prstGeom prst="rect">
                <a:avLst/>
              </a:prstGeom>
              <a:solidFill>
                <a:schemeClr val="accent1"/>
              </a:solidFill>
              <a:ln w="1905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defTabSz="1507846">
                  <a:defRPr/>
                </a:pPr>
                <a:endParaRPr lang="sv-SE" sz="3200">
                  <a:solidFill>
                    <a:srgbClr val="FFFFFF"/>
                  </a:solidFill>
                  <a:latin typeface="Calibri Light"/>
                </a:endParaRPr>
              </a:p>
            </p:txBody>
          </p:sp>
          <p:sp>
            <p:nvSpPr>
              <p:cNvPr id="51" name="Rektangel 50">
                <a:extLst>
                  <a:ext uri="{FF2B5EF4-FFF2-40B4-BE49-F238E27FC236}">
                    <a16:creationId xmlns:a16="http://schemas.microsoft.com/office/drawing/2014/main" id="{0BBE43C6-00D6-23EC-9DB9-2D8B8BDAB29B}"/>
                  </a:ext>
                </a:extLst>
              </p:cNvPr>
              <p:cNvSpPr/>
              <p:nvPr/>
            </p:nvSpPr>
            <p:spPr>
              <a:xfrm rot="18997909">
                <a:off x="4161738" y="2494294"/>
                <a:ext cx="2554380" cy="1127806"/>
              </a:xfrm>
              <a:prstGeom prst="rect">
                <a:avLst/>
              </a:prstGeom>
              <a:solidFill>
                <a:schemeClr val="accent1"/>
              </a:solidFill>
              <a:ln w="1905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lgn="ctr" defTabSz="1507846">
                  <a:defRPr/>
                </a:pPr>
                <a:endParaRPr lang="sv-SE" sz="3200">
                  <a:solidFill>
                    <a:srgbClr val="FFFFFF"/>
                  </a:solidFill>
                  <a:latin typeface="Calibri Light"/>
                </a:endParaRPr>
              </a:p>
            </p:txBody>
          </p:sp>
          <p:grpSp>
            <p:nvGrpSpPr>
              <p:cNvPr id="52" name="Grupp 51">
                <a:extLst>
                  <a:ext uri="{FF2B5EF4-FFF2-40B4-BE49-F238E27FC236}">
                    <a16:creationId xmlns:a16="http://schemas.microsoft.com/office/drawing/2014/main" id="{2D484979-FF32-D918-A3BB-90A328F8D984}"/>
                  </a:ext>
                </a:extLst>
              </p:cNvPr>
              <p:cNvGrpSpPr/>
              <p:nvPr/>
            </p:nvGrpSpPr>
            <p:grpSpPr>
              <a:xfrm>
                <a:off x="1456167" y="1297960"/>
                <a:ext cx="5678124" cy="3737986"/>
                <a:chOff x="2778032" y="2076882"/>
                <a:chExt cx="13477461" cy="8471118"/>
              </a:xfrm>
            </p:grpSpPr>
            <p:pic>
              <p:nvPicPr>
                <p:cNvPr id="53" name="Bild 52" descr="Baddräkt med hel fyllning">
                  <a:extLst>
                    <a:ext uri="{FF2B5EF4-FFF2-40B4-BE49-F238E27FC236}">
                      <a16:creationId xmlns:a16="http://schemas.microsoft.com/office/drawing/2014/main" id="{78E52A25-9AC6-5A26-D062-698F49209F85}"/>
                    </a:ext>
                  </a:extLst>
                </p:cNvPr>
                <p:cNvPicPr>
                  <a:picLocks noChangeAspect="1"/>
                </p:cNvPicPr>
                <p:nvPr/>
              </p:nvPicPr>
              <p:blipFill>
                <a:blip>
                  <a:extLst>
                    <a:ext uri="{96DAC541-7B7A-43D3-8B79-37D633B846F1}">
                      <asvg:svgBlip xmlns:asvg="http://schemas.microsoft.com/office/drawing/2016/SVG/main" r:embed="rId10"/>
                    </a:ext>
                  </a:extLst>
                </a:blip>
                <a:srcRect l="15522" t="56284" r="14925"/>
                <a:stretch/>
              </p:blipFill>
              <p:spPr>
                <a:xfrm>
                  <a:off x="2778032" y="2076882"/>
                  <a:ext cx="13477461" cy="8471118"/>
                </a:xfrm>
                <a:prstGeom prst="rect">
                  <a:avLst/>
                </a:prstGeom>
              </p:spPr>
            </p:pic>
            <p:grpSp>
              <p:nvGrpSpPr>
                <p:cNvPr id="54" name="Grupp 53">
                  <a:extLst>
                    <a:ext uri="{FF2B5EF4-FFF2-40B4-BE49-F238E27FC236}">
                      <a16:creationId xmlns:a16="http://schemas.microsoft.com/office/drawing/2014/main" id="{255674F3-8F33-5E31-139A-CAE197D11FCF}"/>
                    </a:ext>
                  </a:extLst>
                </p:cNvPr>
                <p:cNvGrpSpPr/>
                <p:nvPr/>
              </p:nvGrpSpPr>
              <p:grpSpPr>
                <a:xfrm>
                  <a:off x="4471534" y="5613929"/>
                  <a:ext cx="7916558" cy="1384335"/>
                  <a:chOff x="4471534" y="5613929"/>
                  <a:chExt cx="7916558" cy="1384335"/>
                </a:xfrm>
              </p:grpSpPr>
              <p:sp>
                <p:nvSpPr>
                  <p:cNvPr id="55" name="Likbent triangel 54">
                    <a:extLst>
                      <a:ext uri="{FF2B5EF4-FFF2-40B4-BE49-F238E27FC236}">
                        <a16:creationId xmlns:a16="http://schemas.microsoft.com/office/drawing/2014/main" id="{2575BA46-716B-B826-0AD9-675AAEC019F6}"/>
                      </a:ext>
                    </a:extLst>
                  </p:cNvPr>
                  <p:cNvSpPr/>
                  <p:nvPr/>
                </p:nvSpPr>
                <p:spPr>
                  <a:xfrm rot="2695740">
                    <a:off x="4471534" y="5613929"/>
                    <a:ext cx="556592" cy="954156"/>
                  </a:xfrm>
                  <a:prstGeom prst="triangle">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57">
                      <a:defRPr/>
                    </a:pPr>
                    <a:endParaRPr lang="sv-SE" sz="2000">
                      <a:solidFill>
                        <a:srgbClr val="FFFFFF"/>
                      </a:solidFill>
                      <a:latin typeface="Calibri Light"/>
                    </a:endParaRPr>
                  </a:p>
                </p:txBody>
              </p:sp>
              <p:sp>
                <p:nvSpPr>
                  <p:cNvPr id="56" name="Likbent triangel 55">
                    <a:extLst>
                      <a:ext uri="{FF2B5EF4-FFF2-40B4-BE49-F238E27FC236}">
                        <a16:creationId xmlns:a16="http://schemas.microsoft.com/office/drawing/2014/main" id="{563C934E-E5FA-9FA2-54E8-A537BC21B5F2}"/>
                      </a:ext>
                    </a:extLst>
                  </p:cNvPr>
                  <p:cNvSpPr/>
                  <p:nvPr/>
                </p:nvSpPr>
                <p:spPr>
                  <a:xfrm rot="18488253">
                    <a:off x="11389083" y="6310315"/>
                    <a:ext cx="725448" cy="650450"/>
                  </a:xfrm>
                  <a:prstGeom prst="triangle">
                    <a:avLst>
                      <a:gd name="adj" fmla="val 42374"/>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57">
                      <a:defRPr/>
                    </a:pPr>
                    <a:endParaRPr lang="sv-SE" sz="2000">
                      <a:solidFill>
                        <a:srgbClr val="FFFFFF"/>
                      </a:solidFill>
                      <a:latin typeface="Calibri Light"/>
                    </a:endParaRPr>
                  </a:p>
                </p:txBody>
              </p:sp>
              <p:sp>
                <p:nvSpPr>
                  <p:cNvPr id="57" name="Likbent triangel 56">
                    <a:extLst>
                      <a:ext uri="{FF2B5EF4-FFF2-40B4-BE49-F238E27FC236}">
                        <a16:creationId xmlns:a16="http://schemas.microsoft.com/office/drawing/2014/main" id="{17EF83A6-871E-AEAB-3BB1-5D9C55115099}"/>
                      </a:ext>
                    </a:extLst>
                  </p:cNvPr>
                  <p:cNvSpPr/>
                  <p:nvPr/>
                </p:nvSpPr>
                <p:spPr>
                  <a:xfrm rot="18271320">
                    <a:off x="11636620" y="5785398"/>
                    <a:ext cx="556592" cy="946352"/>
                  </a:xfrm>
                  <a:prstGeom prst="triangl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57">
                      <a:defRPr/>
                    </a:pPr>
                    <a:endParaRPr lang="sv-SE" sz="2000">
                      <a:solidFill>
                        <a:srgbClr val="FFFFFF"/>
                      </a:solidFill>
                      <a:latin typeface="Calibri Light"/>
                    </a:endParaRPr>
                  </a:p>
                </p:txBody>
              </p:sp>
            </p:grpSp>
          </p:grpSp>
        </p:grpSp>
        <p:sp>
          <p:nvSpPr>
            <p:cNvPr id="49" name="textruta 48">
              <a:extLst>
                <a:ext uri="{FF2B5EF4-FFF2-40B4-BE49-F238E27FC236}">
                  <a16:creationId xmlns:a16="http://schemas.microsoft.com/office/drawing/2014/main" id="{D526972D-5029-6648-159D-5D8F7D061198}"/>
                </a:ext>
              </a:extLst>
            </p:cNvPr>
            <p:cNvSpPr txBox="1"/>
            <p:nvPr/>
          </p:nvSpPr>
          <p:spPr>
            <a:xfrm>
              <a:off x="6842606" y="3154142"/>
              <a:ext cx="1062049" cy="330928"/>
            </a:xfrm>
            <a:prstGeom prst="rect">
              <a:avLst/>
            </a:prstGeom>
            <a:noFill/>
          </p:spPr>
          <p:txBody>
            <a:bodyPr wrap="square" rtlCol="0">
              <a:spAutoFit/>
            </a:bodyPr>
            <a:lstStyle/>
            <a:p>
              <a:pPr algn="ctr" defTabSz="914357">
                <a:defRPr/>
              </a:pPr>
              <a:r>
                <a:rPr lang="sv-SE" sz="3200">
                  <a:solidFill>
                    <a:srgbClr val="000000"/>
                  </a:solidFill>
                  <a:latin typeface="Calibri Light"/>
                </a:rPr>
                <a:t>Sexuellt</a:t>
              </a:r>
            </a:p>
          </p:txBody>
        </p:sp>
      </p:grpSp>
    </p:spTree>
    <p:extLst>
      <p:ext uri="{BB962C8B-B14F-4D97-AF65-F5344CB8AC3E}">
        <p14:creationId xmlns:p14="http://schemas.microsoft.com/office/powerpoint/2010/main" val="538980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2616B-D820-2752-891F-BCB4A73A80AF}"/>
            </a:ext>
          </a:extLst>
        </p:cNvPr>
        <p:cNvGrpSpPr/>
        <p:nvPr/>
      </p:nvGrpSpPr>
      <p:grpSpPr>
        <a:xfrm>
          <a:off x="0" y="0"/>
          <a:ext cx="0" cy="0"/>
          <a:chOff x="0" y="0"/>
          <a:chExt cx="0" cy="0"/>
        </a:xfrm>
      </p:grpSpPr>
      <p:pic>
        <p:nvPicPr>
          <p:cNvPr id="5" name="Bildobjekt 4" descr="En bild som visar bord, tecknad serie, klädsel, Människoansikte&#10;&#10;AI-genererat innehåll kan vara felaktigt.">
            <a:extLst>
              <a:ext uri="{FF2B5EF4-FFF2-40B4-BE49-F238E27FC236}">
                <a16:creationId xmlns:a16="http://schemas.microsoft.com/office/drawing/2014/main" id="{3FCD83C3-A8B9-CFE3-AB82-E68B3E0DD7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724918" y="2943825"/>
            <a:ext cx="6872366" cy="6609598"/>
          </a:xfrm>
          <a:prstGeom prst="rect">
            <a:avLst/>
          </a:prstGeom>
        </p:spPr>
      </p:pic>
      <p:sp>
        <p:nvSpPr>
          <p:cNvPr id="3" name="Platshållare för innehåll 2">
            <a:extLst>
              <a:ext uri="{FF2B5EF4-FFF2-40B4-BE49-F238E27FC236}">
                <a16:creationId xmlns:a16="http://schemas.microsoft.com/office/drawing/2014/main" id="{8D74D068-D945-E24E-9E6D-5DD68E0EB504}"/>
              </a:ext>
            </a:extLst>
          </p:cNvPr>
          <p:cNvSpPr txBox="1">
            <a:spLocks noGrp="1"/>
          </p:cNvSpPr>
          <p:nvPr>
            <p:ph type="body" sz="quarter" idx="13"/>
          </p:nvPr>
        </p:nvSpPr>
        <p:spPr>
          <a:xfrm>
            <a:off x="987349" y="2943825"/>
            <a:ext cx="11074949" cy="7996193"/>
          </a:xfrm>
          <a:prstGeom prst="rect">
            <a:avLst/>
          </a:prstGeom>
        </p:spPr>
        <p:txBody>
          <a:bodyPr vert="horz" lIns="150781" tIns="75390" rIns="150781" bIns="75390" rtlCol="0" anchor="t">
            <a:noAutofit/>
          </a:bodyPr>
          <a:lstStyle>
            <a:lvl1pPr marL="342900" indent="-342900" algn="l" defTabSz="914400" rtl="0" eaLnBrk="1" latinLnBrk="0" hangingPunct="1">
              <a:lnSpc>
                <a:spcPct val="90000"/>
              </a:lnSpc>
              <a:spcBef>
                <a:spcPts val="1000"/>
              </a:spcBef>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9pPr>
          </a:lstStyle>
          <a:p>
            <a:r>
              <a:rPr lang="sv-SE" sz="4000" b="1" dirty="0">
                <a:solidFill>
                  <a:schemeClr val="tx1"/>
                </a:solidFill>
              </a:rPr>
              <a:t>29 % av Sveriges befolkning</a:t>
            </a:r>
            <a:r>
              <a:rPr lang="sv-SE" sz="4000" dirty="0">
                <a:solidFill>
                  <a:schemeClr val="tx1"/>
                </a:solidFill>
              </a:rPr>
              <a:t> har uppgett att de någon gång har blivit utsatta för våld i nära relationer</a:t>
            </a:r>
          </a:p>
          <a:p>
            <a:r>
              <a:rPr lang="sv-SE" sz="4000" b="1" dirty="0">
                <a:solidFill>
                  <a:schemeClr val="tx1"/>
                </a:solidFill>
                <a:cs typeface="Arial"/>
              </a:rPr>
              <a:t>35% av kvinnorna </a:t>
            </a:r>
            <a:r>
              <a:rPr lang="sv-SE" sz="4000" dirty="0">
                <a:solidFill>
                  <a:schemeClr val="tx1"/>
                </a:solidFill>
                <a:cs typeface="Arial"/>
              </a:rPr>
              <a:t>respektive </a:t>
            </a:r>
            <a:r>
              <a:rPr lang="sv-SE" sz="4000" b="1" dirty="0">
                <a:solidFill>
                  <a:schemeClr val="tx1"/>
                </a:solidFill>
                <a:cs typeface="Arial"/>
              </a:rPr>
              <a:t>21% av männen</a:t>
            </a:r>
          </a:p>
          <a:p>
            <a:r>
              <a:rPr lang="sv-SE" sz="4000" dirty="0">
                <a:solidFill>
                  <a:schemeClr val="tx1"/>
                </a:solidFill>
                <a:cs typeface="Arial"/>
              </a:rPr>
              <a:t>Av </a:t>
            </a:r>
            <a:r>
              <a:rPr lang="sv-SE" sz="4000" b="1" dirty="0">
                <a:solidFill>
                  <a:schemeClr val="tx1"/>
                </a:solidFill>
                <a:cs typeface="Arial"/>
              </a:rPr>
              <a:t>Region Västmanlands </a:t>
            </a:r>
            <a:r>
              <a:rPr lang="sv-SE" sz="4000" dirty="0">
                <a:solidFill>
                  <a:schemeClr val="tx1"/>
                </a:solidFill>
                <a:cs typeface="Arial"/>
              </a:rPr>
              <a:t>ca 7400 medarbetare (varav 79 % är kvinnor), innebär det statistiskt att </a:t>
            </a:r>
            <a:br>
              <a:rPr lang="sv-SE" sz="4000" dirty="0">
                <a:solidFill>
                  <a:schemeClr val="tx1"/>
                </a:solidFill>
                <a:cs typeface="Arial"/>
              </a:rPr>
            </a:br>
            <a:r>
              <a:rPr lang="sv-SE" sz="4000" b="1" dirty="0">
                <a:solidFill>
                  <a:schemeClr val="tx1"/>
                </a:solidFill>
                <a:cs typeface="Arial"/>
              </a:rPr>
              <a:t>2400 medarbetare </a:t>
            </a:r>
            <a:r>
              <a:rPr lang="sv-SE" sz="4000" dirty="0">
                <a:solidFill>
                  <a:schemeClr val="tx1"/>
                </a:solidFill>
                <a:cs typeface="Arial"/>
              </a:rPr>
              <a:t>någon gång varit utsatta för våld   </a:t>
            </a:r>
          </a:p>
          <a:p>
            <a:r>
              <a:rPr lang="sv-SE" sz="4000" b="1" dirty="0">
                <a:solidFill>
                  <a:schemeClr val="tx1"/>
                </a:solidFill>
              </a:rPr>
              <a:t>13,6% av uppger</a:t>
            </a:r>
            <a:r>
              <a:rPr lang="sv-SE" sz="4000" dirty="0">
                <a:solidFill>
                  <a:schemeClr val="tx1"/>
                </a:solidFill>
              </a:rPr>
              <a:t> att de blivit utsatta för någon typ av våld i nära relation under året 2022</a:t>
            </a:r>
            <a:endParaRPr lang="sv-SE" sz="4000" dirty="0">
              <a:solidFill>
                <a:schemeClr val="tx1"/>
              </a:solidFill>
              <a:cs typeface="Arial"/>
            </a:endParaRPr>
          </a:p>
          <a:p>
            <a:r>
              <a:rPr lang="sv-SE" sz="4000" b="1" dirty="0">
                <a:solidFill>
                  <a:schemeClr val="tx1"/>
                </a:solidFill>
              </a:rPr>
              <a:t>Dödligt våld</a:t>
            </a:r>
            <a:r>
              <a:rPr lang="sv-SE" sz="4000" dirty="0">
                <a:solidFill>
                  <a:schemeClr val="tx1"/>
                </a:solidFill>
              </a:rPr>
              <a:t> i nära relation uppgick till 13 fall under 2024, varav 11 kvinnor och 2 män</a:t>
            </a:r>
            <a:endParaRPr lang="sv-SE" sz="4000" dirty="0">
              <a:solidFill>
                <a:schemeClr val="tx1"/>
              </a:solidFill>
              <a:cs typeface="Arial"/>
            </a:endParaRPr>
          </a:p>
        </p:txBody>
      </p:sp>
      <p:sp>
        <p:nvSpPr>
          <p:cNvPr id="2" name="Rubrik 1">
            <a:extLst>
              <a:ext uri="{FF2B5EF4-FFF2-40B4-BE49-F238E27FC236}">
                <a16:creationId xmlns:a16="http://schemas.microsoft.com/office/drawing/2014/main" id="{4BC84B9B-2BC7-0B2B-50C9-7F83675CC39A}"/>
              </a:ext>
            </a:extLst>
          </p:cNvPr>
          <p:cNvSpPr>
            <a:spLocks noGrp="1"/>
          </p:cNvSpPr>
          <p:nvPr>
            <p:ph type="title"/>
          </p:nvPr>
        </p:nvSpPr>
        <p:spPr>
          <a:xfrm>
            <a:off x="1305400" y="476401"/>
            <a:ext cx="16068199" cy="1766407"/>
          </a:xfrm>
        </p:spPr>
        <p:txBody>
          <a:bodyPr/>
          <a:lstStyle/>
          <a:p>
            <a:r>
              <a:rPr lang="sv-SE" dirty="0"/>
              <a:t>Våld i nära relationer är ett samhällsproblem</a:t>
            </a:r>
          </a:p>
        </p:txBody>
      </p:sp>
      <p:sp>
        <p:nvSpPr>
          <p:cNvPr id="4" name="textruta 3">
            <a:extLst>
              <a:ext uri="{FF2B5EF4-FFF2-40B4-BE49-F238E27FC236}">
                <a16:creationId xmlns:a16="http://schemas.microsoft.com/office/drawing/2014/main" id="{5FFA1CCC-DD15-4B63-60DF-BD1F76A4A547}"/>
              </a:ext>
            </a:extLst>
          </p:cNvPr>
          <p:cNvSpPr txBox="1"/>
          <p:nvPr/>
        </p:nvSpPr>
        <p:spPr>
          <a:xfrm>
            <a:off x="18644726" y="10940018"/>
            <a:ext cx="1459374" cy="369332"/>
          </a:xfrm>
          <a:prstGeom prst="rect">
            <a:avLst/>
          </a:prstGeom>
          <a:noFill/>
        </p:spPr>
        <p:txBody>
          <a:bodyPr wrap="none" rtlCol="0">
            <a:spAutoFit/>
          </a:bodyPr>
          <a:lstStyle/>
          <a:p>
            <a:r>
              <a:rPr lang="sv-SE" dirty="0"/>
              <a:t>Bildkälla: SKR </a:t>
            </a:r>
          </a:p>
        </p:txBody>
      </p:sp>
      <p:sp>
        <p:nvSpPr>
          <p:cNvPr id="17" name="textruta 16">
            <a:extLst>
              <a:ext uri="{FF2B5EF4-FFF2-40B4-BE49-F238E27FC236}">
                <a16:creationId xmlns:a16="http://schemas.microsoft.com/office/drawing/2014/main" id="{A4941232-950E-B642-DA43-929A186D2094}"/>
              </a:ext>
            </a:extLst>
          </p:cNvPr>
          <p:cNvSpPr txBox="1"/>
          <p:nvPr/>
        </p:nvSpPr>
        <p:spPr>
          <a:xfrm>
            <a:off x="14837337" y="10940018"/>
            <a:ext cx="3807389" cy="369332"/>
          </a:xfrm>
          <a:prstGeom prst="rect">
            <a:avLst/>
          </a:prstGeom>
          <a:noFill/>
        </p:spPr>
        <p:txBody>
          <a:bodyPr wrap="none" rtlCol="0">
            <a:spAutoFit/>
          </a:bodyPr>
          <a:lstStyle/>
          <a:p>
            <a:r>
              <a:rPr lang="sv-SE" dirty="0">
                <a:hlinkClick r:id="rId4"/>
              </a:rPr>
              <a:t>BRÅ, 2024, rapport Brott i nära relation</a:t>
            </a:r>
            <a:endParaRPr lang="sv-SE" dirty="0"/>
          </a:p>
        </p:txBody>
      </p:sp>
    </p:spTree>
    <p:extLst>
      <p:ext uri="{BB962C8B-B14F-4D97-AF65-F5344CB8AC3E}">
        <p14:creationId xmlns:p14="http://schemas.microsoft.com/office/powerpoint/2010/main" val="69861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5DFFC-AF7B-8182-42CB-A2F97FBA83B3}"/>
            </a:ext>
          </a:extLst>
        </p:cNvPr>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0260BA3D-A1E2-0946-6011-83A3ED1AB0C5}"/>
              </a:ext>
            </a:extLst>
          </p:cNvPr>
          <p:cNvSpPr>
            <a:spLocks noGrp="1"/>
          </p:cNvSpPr>
          <p:nvPr>
            <p:ph type="body" sz="quarter" idx="13"/>
          </p:nvPr>
        </p:nvSpPr>
        <p:spPr/>
        <p:txBody>
          <a:bodyPr vert="horz" lIns="150781" tIns="75390" rIns="150781" bIns="75390" rtlCol="0" anchor="t">
            <a:noAutofit/>
          </a:bodyPr>
          <a:lstStyle/>
          <a:p>
            <a:r>
              <a:rPr lang="sv-SE" b="1" dirty="0"/>
              <a:t>Över 40% </a:t>
            </a:r>
            <a:r>
              <a:rPr lang="sv-SE" dirty="0"/>
              <a:t>av de anställda på myndigheter som besvarade enkät om våld hade påverkats av våld i nära relation, antingen själva eller via en kollega</a:t>
            </a:r>
            <a:endParaRPr lang="sv-SE" dirty="0">
              <a:cs typeface="Arial"/>
            </a:endParaRPr>
          </a:p>
          <a:p>
            <a:r>
              <a:rPr lang="sv-SE" b="1" dirty="0"/>
              <a:t>21%</a:t>
            </a:r>
            <a:r>
              <a:rPr lang="sv-SE" dirty="0"/>
              <a:t> av kvinnorna och </a:t>
            </a:r>
            <a:r>
              <a:rPr lang="sv-SE" b="1" dirty="0"/>
              <a:t>9% </a:t>
            </a:r>
            <a:r>
              <a:rPr lang="sv-SE" dirty="0"/>
              <a:t>av männen uppgav att de någon gång hade utsatts för våld i nära relation</a:t>
            </a:r>
            <a:endParaRPr lang="sv-SE" dirty="0">
              <a:cs typeface="Arial"/>
            </a:endParaRPr>
          </a:p>
          <a:p>
            <a:r>
              <a:rPr lang="sv-SE" dirty="0"/>
              <a:t>Bland de som utsatts för våld har </a:t>
            </a:r>
            <a:r>
              <a:rPr lang="sv-SE" b="1" dirty="0"/>
              <a:t>83%</a:t>
            </a:r>
            <a:r>
              <a:rPr lang="sv-SE" dirty="0"/>
              <a:t> stannat hemma från jobbet, </a:t>
            </a:r>
            <a:r>
              <a:rPr lang="sv-SE" b="1" dirty="0"/>
              <a:t>62% </a:t>
            </a:r>
            <a:r>
              <a:rPr lang="sv-SE" dirty="0"/>
              <a:t>kommit för sent, och </a:t>
            </a:r>
            <a:r>
              <a:rPr lang="sv-SE" b="1" dirty="0"/>
              <a:t>mer än hälften </a:t>
            </a:r>
            <a:r>
              <a:rPr lang="sv-SE" dirty="0"/>
              <a:t>upplever att våldet påverkat deras arbetsförmåga</a:t>
            </a:r>
            <a:endParaRPr lang="sv-SE" sz="4800" dirty="0"/>
          </a:p>
        </p:txBody>
      </p:sp>
      <p:sp>
        <p:nvSpPr>
          <p:cNvPr id="5" name="Rubrik 4">
            <a:extLst>
              <a:ext uri="{FF2B5EF4-FFF2-40B4-BE49-F238E27FC236}">
                <a16:creationId xmlns:a16="http://schemas.microsoft.com/office/drawing/2014/main" id="{5659A205-E077-A892-F546-2FD62E3FF5C2}"/>
              </a:ext>
            </a:extLst>
          </p:cNvPr>
          <p:cNvSpPr>
            <a:spLocks noGrp="1"/>
          </p:cNvSpPr>
          <p:nvPr>
            <p:ph type="title"/>
          </p:nvPr>
        </p:nvSpPr>
        <p:spPr>
          <a:xfrm>
            <a:off x="974895" y="738253"/>
            <a:ext cx="9699731" cy="2052000"/>
          </a:xfrm>
        </p:spPr>
        <p:txBody>
          <a:bodyPr/>
          <a:lstStyle/>
          <a:p>
            <a:r>
              <a:rPr lang="sv-SE" dirty="0"/>
              <a:t>Jämställdhetsmyndigheten </a:t>
            </a:r>
            <a:br>
              <a:rPr lang="sv-SE" dirty="0"/>
            </a:br>
            <a:r>
              <a:rPr lang="sv-SE" dirty="0"/>
              <a:t>– enkätundersökning 2023</a:t>
            </a:r>
          </a:p>
        </p:txBody>
      </p:sp>
      <p:sp>
        <p:nvSpPr>
          <p:cNvPr id="10" name="textruta 9">
            <a:extLst>
              <a:ext uri="{FF2B5EF4-FFF2-40B4-BE49-F238E27FC236}">
                <a16:creationId xmlns:a16="http://schemas.microsoft.com/office/drawing/2014/main" id="{1CB5448D-F312-D8A9-E250-F91A2EE3EC38}"/>
              </a:ext>
            </a:extLst>
          </p:cNvPr>
          <p:cNvSpPr txBox="1"/>
          <p:nvPr/>
        </p:nvSpPr>
        <p:spPr>
          <a:xfrm>
            <a:off x="18644726" y="10940018"/>
            <a:ext cx="1459374" cy="369332"/>
          </a:xfrm>
          <a:prstGeom prst="rect">
            <a:avLst/>
          </a:prstGeom>
          <a:noFill/>
        </p:spPr>
        <p:txBody>
          <a:bodyPr wrap="none" rtlCol="0">
            <a:spAutoFit/>
          </a:bodyPr>
          <a:lstStyle/>
          <a:p>
            <a:r>
              <a:rPr lang="sv-SE" dirty="0"/>
              <a:t>Bildkälla: SKR </a:t>
            </a:r>
          </a:p>
        </p:txBody>
      </p:sp>
      <p:sp>
        <p:nvSpPr>
          <p:cNvPr id="14" name="textruta 13">
            <a:extLst>
              <a:ext uri="{FF2B5EF4-FFF2-40B4-BE49-F238E27FC236}">
                <a16:creationId xmlns:a16="http://schemas.microsoft.com/office/drawing/2014/main" id="{7DEA39A6-9989-E802-6D45-9B302B76ACB9}"/>
              </a:ext>
            </a:extLst>
          </p:cNvPr>
          <p:cNvSpPr txBox="1"/>
          <p:nvPr/>
        </p:nvSpPr>
        <p:spPr>
          <a:xfrm>
            <a:off x="234626" y="10755352"/>
            <a:ext cx="10258424" cy="369332"/>
          </a:xfrm>
          <a:prstGeom prst="rect">
            <a:avLst/>
          </a:prstGeom>
          <a:noFill/>
        </p:spPr>
        <p:txBody>
          <a:bodyPr wrap="square">
            <a:spAutoFit/>
          </a:bodyPr>
          <a:lstStyle/>
          <a:p>
            <a:r>
              <a:rPr lang="sv-SE" sz="1800" u="sng"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Kan arbetsplatsen vara trygg när hemmet inte är det (2023) </a:t>
            </a:r>
            <a:endParaRPr lang="sv-SE" dirty="0"/>
          </a:p>
        </p:txBody>
      </p:sp>
      <p:pic>
        <p:nvPicPr>
          <p:cNvPr id="18" name="Platshållare för bild 17">
            <a:extLst>
              <a:ext uri="{FF2B5EF4-FFF2-40B4-BE49-F238E27FC236}">
                <a16:creationId xmlns:a16="http://schemas.microsoft.com/office/drawing/2014/main" id="{48A28805-D77D-B978-B7F7-B91688EE63EF}"/>
              </a:ext>
            </a:extLst>
          </p:cNvPr>
          <p:cNvPicPr>
            <a:picLocks noGrp="1" noChangeAspect="1"/>
          </p:cNvPicPr>
          <p:nvPr>
            <p:ph type="pic" sz="quarter" idx="15"/>
          </p:nvPr>
        </p:nvPicPr>
        <p:blipFill>
          <a:blip r:embed="rId4"/>
          <a:srcRect t="25" b="25"/>
          <a:stretch/>
        </p:blipFill>
        <p:spPr>
          <a:custGeom>
            <a:avLst/>
            <a:gdLst>
              <a:gd name="connsiteX0" fmla="*/ 7551786 w 9000000"/>
              <a:gd name="connsiteY0" fmla="*/ 8968950 h 11311257"/>
              <a:gd name="connsiteX1" fmla="*/ 6652806 w 9000000"/>
              <a:gd name="connsiteY1" fmla="*/ 9867930 h 11311257"/>
              <a:gd name="connsiteX2" fmla="*/ 6652806 w 9000000"/>
              <a:gd name="connsiteY2" fmla="*/ 10766911 h 11311257"/>
              <a:gd name="connsiteX3" fmla="*/ 7551786 w 9000000"/>
              <a:gd name="connsiteY3" fmla="*/ 10766911 h 11311257"/>
              <a:gd name="connsiteX4" fmla="*/ 8450768 w 9000000"/>
              <a:gd name="connsiteY4" fmla="*/ 9867930 h 11311257"/>
              <a:gd name="connsiteX5" fmla="*/ 7551786 w 9000000"/>
              <a:gd name="connsiteY5" fmla="*/ 8968950 h 11311257"/>
              <a:gd name="connsiteX6" fmla="*/ 0 w 9000000"/>
              <a:gd name="connsiteY6" fmla="*/ 0 h 11311257"/>
              <a:gd name="connsiteX7" fmla="*/ 9000000 w 9000000"/>
              <a:gd name="connsiteY7" fmla="*/ 0 h 11311257"/>
              <a:gd name="connsiteX8" fmla="*/ 9000000 w 9000000"/>
              <a:gd name="connsiteY8" fmla="*/ 11311257 h 11311257"/>
              <a:gd name="connsiteX9" fmla="*/ 0 w 9000000"/>
              <a:gd name="connsiteY9" fmla="*/ 11311257 h 11311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00000" h="11311257">
                <a:moveTo>
                  <a:pt x="7551786" y="8968950"/>
                </a:moveTo>
                <a:cubicBezTo>
                  <a:pt x="7055292" y="8968950"/>
                  <a:pt x="6652806" y="9371437"/>
                  <a:pt x="6652806" y="9867930"/>
                </a:cubicBezTo>
                <a:lnTo>
                  <a:pt x="6652806" y="10766911"/>
                </a:lnTo>
                <a:cubicBezTo>
                  <a:pt x="6652806" y="10766911"/>
                  <a:pt x="7551786" y="10766911"/>
                  <a:pt x="7551786" y="10766911"/>
                </a:cubicBezTo>
                <a:cubicBezTo>
                  <a:pt x="8048280" y="10766911"/>
                  <a:pt x="8450768" y="10364424"/>
                  <a:pt x="8450768" y="9867930"/>
                </a:cubicBezTo>
                <a:cubicBezTo>
                  <a:pt x="8450768" y="9371437"/>
                  <a:pt x="8048280" y="8968950"/>
                  <a:pt x="7551786" y="8968950"/>
                </a:cubicBezTo>
                <a:close/>
                <a:moveTo>
                  <a:pt x="0" y="0"/>
                </a:moveTo>
                <a:lnTo>
                  <a:pt x="9000000" y="0"/>
                </a:lnTo>
                <a:lnTo>
                  <a:pt x="9000000" y="11311257"/>
                </a:lnTo>
                <a:lnTo>
                  <a:pt x="0" y="11311257"/>
                </a:lnTo>
                <a:close/>
              </a:path>
            </a:pathLst>
          </a:custGeom>
          <a:solidFill>
            <a:srgbClr val="FFFFFF">
              <a:lumMod val="95000"/>
            </a:srgbClr>
          </a:solidFill>
        </p:spPr>
      </p:pic>
      <p:sp>
        <p:nvSpPr>
          <p:cNvPr id="19" name="textruta 18">
            <a:extLst>
              <a:ext uri="{FF2B5EF4-FFF2-40B4-BE49-F238E27FC236}">
                <a16:creationId xmlns:a16="http://schemas.microsoft.com/office/drawing/2014/main" id="{1F1168B7-5B11-E60D-55E1-6A5E68E2F602}"/>
              </a:ext>
            </a:extLst>
          </p:cNvPr>
          <p:cNvSpPr txBox="1"/>
          <p:nvPr/>
        </p:nvSpPr>
        <p:spPr>
          <a:xfrm>
            <a:off x="17915039" y="10943621"/>
            <a:ext cx="1459374" cy="369332"/>
          </a:xfrm>
          <a:prstGeom prst="rect">
            <a:avLst/>
          </a:prstGeom>
          <a:noFill/>
        </p:spPr>
        <p:txBody>
          <a:bodyPr wrap="none" rtlCol="0">
            <a:spAutoFit/>
          </a:bodyPr>
          <a:lstStyle/>
          <a:p>
            <a:r>
              <a:rPr lang="sv-SE" dirty="0"/>
              <a:t>Bildkälla: SKR </a:t>
            </a:r>
          </a:p>
        </p:txBody>
      </p:sp>
    </p:spTree>
    <p:extLst>
      <p:ext uri="{BB962C8B-B14F-4D97-AF65-F5344CB8AC3E}">
        <p14:creationId xmlns:p14="http://schemas.microsoft.com/office/powerpoint/2010/main" val="150733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RV-Vinröd_mörk">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Region Västmanland.potx" id="{AB78AA50-9FBC-48CE-89DA-5201C00495F8}" vid="{1FB2FF91-E115-42E8-8137-F21CC595B44A}"/>
    </a:ext>
  </a:extLst>
</a:theme>
</file>

<file path=ppt/theme/theme2.xml><?xml version="1.0" encoding="utf-8"?>
<a:theme xmlns:a="http://schemas.openxmlformats.org/drawingml/2006/main" name="RV-Vinröd_ljus">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Region Västmanland.potx" id="{AB78AA50-9FBC-48CE-89DA-5201C00495F8}" vid="{DF4C57A6-C4F3-48EE-B345-90EC8D9C4ACF}"/>
    </a:ext>
  </a:extLst>
</a:theme>
</file>

<file path=ppt/theme/theme3.xml><?xml version="1.0" encoding="utf-8"?>
<a:theme xmlns:a="http://schemas.openxmlformats.org/drawingml/2006/main" name="RV-Turkos_mörk">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Region Västmanland.potx" id="{AB78AA50-9FBC-48CE-89DA-5201C00495F8}" vid="{6B8CC0A0-D8A0-4B7E-8876-13FD23F41C8C}"/>
    </a:ext>
  </a:extLst>
</a:theme>
</file>

<file path=ppt/theme/theme4.xml><?xml version="1.0" encoding="utf-8"?>
<a:theme xmlns:a="http://schemas.openxmlformats.org/drawingml/2006/main" name="RV-Turkos_ljus">
  <a:themeElements>
    <a:clrScheme name="Region Västmanland 2025">
      <a:dk1>
        <a:srgbClr val="000000"/>
      </a:dk1>
      <a:lt1>
        <a:srgbClr val="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 Region Västmanland.potx" id="{AB78AA50-9FBC-48CE-89DA-5201C00495F8}" vid="{37D26D3C-441A-4815-B029-D3DA77488910}"/>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BB3B84D2090DBC4DAA3C0BF443548918" ma:contentTypeVersion="8" ma:contentTypeDescription="Skapa ett nytt dokument." ma:contentTypeScope="" ma:versionID="234d8684ecbf731e47383bc45428438b">
  <xsd:schema xmlns:xsd="http://www.w3.org/2001/XMLSchema" xmlns:xs="http://www.w3.org/2001/XMLSchema" xmlns:p="http://schemas.microsoft.com/office/2006/metadata/properties" xmlns:ns2="57e342a4-9021-4f5d-94ba-465469248f34" targetNamespace="http://schemas.microsoft.com/office/2006/metadata/properties" ma:root="true" ma:fieldsID="a1971c869d1680ed0b740ec3d4cc4845" ns2:_="">
    <xsd:import namespace="57e342a4-9021-4f5d-94ba-465469248f3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e342a4-9021-4f5d-94ba-465469248f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BEA104E-A45B-4558-A410-EC35C1938838}">
  <ds:schemaRefs>
    <ds:schemaRef ds:uri="http://schemas.microsoft.com/sharepoint/v3/contenttype/forms"/>
  </ds:schemaRefs>
</ds:datastoreItem>
</file>

<file path=customXml/itemProps2.xml><?xml version="1.0" encoding="utf-8"?>
<ds:datastoreItem xmlns:ds="http://schemas.openxmlformats.org/officeDocument/2006/customXml" ds:itemID="{0FB4B9A4-B6D6-4878-AF2D-A58BB7046BA6}">
  <ds:schemaRefs>
    <ds:schemaRef ds:uri="57e342a4-9021-4f5d-94ba-465469248f3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5D12D62-F2A9-4E61-90C4-1186D9EB7509}">
  <ds:schemaRefs>
    <ds:schemaRef ds:uri="http://purl.org/dc/dcmitype/"/>
    <ds:schemaRef ds:uri="http://purl.org/dc/elements/1.1/"/>
    <ds:schemaRef ds:uri="http://schemas.microsoft.com/office/infopath/2007/PartnerControls"/>
    <ds:schemaRef ds:uri="http://www.w3.org/XML/1998/namespace"/>
    <ds:schemaRef ds:uri="57e342a4-9021-4f5d-94ba-465469248f34"/>
    <ds:schemaRef ds:uri="http://schemas.microsoft.com/office/2006/documentManagement/types"/>
    <ds:schemaRef ds:uri="http://purl.org/dc/term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Presentation Region Västmanland</Template>
  <TotalTime>10237</TotalTime>
  <Words>2543</Words>
  <Application>Microsoft Office PowerPoint</Application>
  <PresentationFormat>Anpassad</PresentationFormat>
  <Paragraphs>183</Paragraphs>
  <Slides>13</Slides>
  <Notes>12</Notes>
  <HiddenSlides>1</HiddenSlides>
  <MMClips>0</MMClips>
  <ScaleCrop>false</ScaleCrop>
  <HeadingPairs>
    <vt:vector size="6" baseType="variant">
      <vt:variant>
        <vt:lpstr>Använt teckensnitt</vt:lpstr>
      </vt:variant>
      <vt:variant>
        <vt:i4>9</vt:i4>
      </vt:variant>
      <vt:variant>
        <vt:lpstr>Tema</vt:lpstr>
      </vt:variant>
      <vt:variant>
        <vt:i4>4</vt:i4>
      </vt:variant>
      <vt:variant>
        <vt:lpstr>Bildrubriker</vt:lpstr>
      </vt:variant>
      <vt:variant>
        <vt:i4>13</vt:i4>
      </vt:variant>
    </vt:vector>
  </HeadingPairs>
  <TitlesOfParts>
    <vt:vector size="26" baseType="lpstr">
      <vt:lpstr>Aptos</vt:lpstr>
      <vt:lpstr>Arial</vt:lpstr>
      <vt:lpstr>Calibri</vt:lpstr>
      <vt:lpstr>Calibri Light</vt:lpstr>
      <vt:lpstr>GillSansMTPro-Medium</vt:lpstr>
      <vt:lpstr>KorolevLiUBold</vt:lpstr>
      <vt:lpstr>KorolevLiUMedium</vt:lpstr>
      <vt:lpstr>Times-Italic</vt:lpstr>
      <vt:lpstr>verdana</vt:lpstr>
      <vt:lpstr>RV-Vinröd_mörk</vt:lpstr>
      <vt:lpstr>RV-Vinröd_ljus</vt:lpstr>
      <vt:lpstr>RV-Turkos_mörk</vt:lpstr>
      <vt:lpstr>RV-Turkos_ljus</vt:lpstr>
      <vt:lpstr>Förberedelser för dig som chef </vt:lpstr>
      <vt:lpstr>Att fråga om våld  i nära relationer i medarbetarsamtalet</vt:lpstr>
      <vt:lpstr>Varför vi ställer frågan </vt:lpstr>
      <vt:lpstr>Vad menar vi med våld? </vt:lpstr>
      <vt:lpstr>Frågan ställs till alla</vt:lpstr>
      <vt:lpstr>Stöd och hjälp finns att få</vt:lpstr>
      <vt:lpstr>Våldets olika former</vt:lpstr>
      <vt:lpstr>Våld i nära relationer är ett samhällsproblem</vt:lpstr>
      <vt:lpstr>Jämställdhetsmyndigheten  – enkätundersökning 2023</vt:lpstr>
      <vt:lpstr>Orosanmälan och polisanmälan</vt:lpstr>
      <vt:lpstr>Vad kan du som kollega göra?  </vt:lpstr>
      <vt:lpstr>Genom att samtala om våld kan vi visa att stöd finns att få</vt:lpstr>
      <vt:lpstr>Tack!   Mer om arbetsgivarens ansvar  Våld i nära relationer och hedersrelaterat våld och förtryck - ett arbetsgivarperspektiv    Mer om hälso- och sjukvården och tandvårdens ansvar  Våld i nära relation och mäns våld mot kvinnor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Mall</dc:subject>
  <dc:creator>Sofia Tallblom</dc:creator>
  <cp:keywords/>
  <dc:description/>
  <cp:lastModifiedBy>Sofia Tallblom</cp:lastModifiedBy>
  <cp:revision>2</cp:revision>
  <dcterms:created xsi:type="dcterms:W3CDTF">2025-06-24T09:39:27Z</dcterms:created>
  <dcterms:modified xsi:type="dcterms:W3CDTF">2026-06-01T04:26:20Z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2019-05-20T10:00:00Z</vt:filetime>
  </property>
  <property fmtid="{D5CDD505-2E9C-101B-9397-08002B2CF9AE}" pid="3" name="Creator">
    <vt:lpwstr>Adobe InDesign 14.0 (Macintosh)</vt:lpwstr>
  </property>
  <property fmtid="{D5CDD505-2E9C-101B-9397-08002B2CF9AE}" pid="4" name="LastSaved">
    <vt:filetime>2019-05-29T10:00:00Z</vt:filetime>
  </property>
  <property fmtid="{D5CDD505-2E9C-101B-9397-08002B2CF9AE}" pid="5" name="ContentTypeId">
    <vt:lpwstr>0x010100BB3B84D2090DBC4DAA3C0BF443548918</vt:lpwstr>
  </property>
  <property fmtid="{D5CDD505-2E9C-101B-9397-08002B2CF9AE}" pid="6" name="MediaServiceImageTags">
    <vt:lpwstr/>
  </property>
</Properties>
</file>