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446" r:id="rId6"/>
    <p:sldId id="447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C16661-C7F6-42AB-8855-D9AE65AB0A9F}" v="1" dt="2026-10-28T09:46:47.144"/>
    <p1510:client id="{A614620C-193B-320E-4F95-DA9FA0301E14}" v="1" dt="2026-09-16T13:48:29.708"/>
    <p1510:client id="{D6E7EF96-6884-4ED3-8CB3-18E474DD46EE}" v="1" dt="2026-09-18T12:27:57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3" d="100"/>
          <a:sy n="163" d="100"/>
        </p:scale>
        <p:origin x="17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svg"/><Relationship Id="rId7" Type="http://schemas.openxmlformats.org/officeDocument/2006/relationships/image" Target="../media/image13.jpe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2.svg"/><Relationship Id="rId9" Type="http://schemas.openxmlformats.org/officeDocument/2006/relationships/image" Target="../media/image15.jpe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9.svg"/><Relationship Id="rId7" Type="http://schemas.openxmlformats.org/officeDocument/2006/relationships/image" Target="../media/image18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jpeg"/><Relationship Id="rId5" Type="http://schemas.openxmlformats.org/officeDocument/2006/relationships/image" Target="../media/image2.svg"/><Relationship Id="rId10" Type="http://schemas.openxmlformats.org/officeDocument/2006/relationships/image" Target="../media/image21.jpeg"/><Relationship Id="rId4" Type="http://schemas.openxmlformats.org/officeDocument/2006/relationships/image" Target="../media/image1.svg"/><Relationship Id="rId9" Type="http://schemas.openxmlformats.org/officeDocument/2006/relationships/image" Target="../media/image20.jpe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9.svg"/><Relationship Id="rId7" Type="http://schemas.openxmlformats.org/officeDocument/2006/relationships/image" Target="../media/image25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2.sv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9.svg"/><Relationship Id="rId4" Type="http://schemas.openxmlformats.org/officeDocument/2006/relationships/image" Target="../media/image33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2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Grafik-Vinröd_mörk_bakgrund">
    <p:bg>
      <p:bgPr>
        <a:solidFill>
          <a:srgbClr val="F4DEE6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3A1B9BA9-65FC-FB0D-C6D0-2D99664DAC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5231" t="28360" r="55508" b="23764"/>
          <a:stretch/>
        </p:blipFill>
        <p:spPr>
          <a:xfrm>
            <a:off x="6401681" y="-1"/>
            <a:ext cx="5790319" cy="6858001"/>
          </a:xfrm>
          <a:prstGeom prst="rect">
            <a:avLst/>
          </a:prstGeom>
        </p:spPr>
      </p:pic>
      <p:pic>
        <p:nvPicPr>
          <p:cNvPr id="50" name="Bild 49">
            <a:extLst>
              <a:ext uri="{FF2B5EF4-FFF2-40B4-BE49-F238E27FC236}">
                <a16:creationId xmlns:a16="http://schemas.microsoft.com/office/drawing/2014/main" id="{B5FC84A3-6718-98CF-9EE3-A8DB0F8FC6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3203" y="503397"/>
            <a:ext cx="6222110" cy="2744472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7277" b="0" spc="-243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v-SE"/>
              <a:t>Rubrik på en </a:t>
            </a:r>
            <a:br>
              <a:rPr lang="sv-SE"/>
            </a:br>
            <a:r>
              <a:rPr lang="sv-SE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3203" y="3546066"/>
            <a:ext cx="6222110" cy="1459395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729" spc="-121" baseline="0">
                <a:solidFill>
                  <a:schemeClr val="accent1"/>
                </a:solidFill>
              </a:defRPr>
            </a:lvl1pPr>
            <a:lvl2pPr marL="277246" indent="0" algn="ctr">
              <a:buNone/>
              <a:defRPr sz="1213"/>
            </a:lvl2pPr>
            <a:lvl3pPr marL="554492" indent="0" algn="ctr">
              <a:buNone/>
              <a:defRPr sz="1092"/>
            </a:lvl3pPr>
            <a:lvl4pPr marL="831738" indent="0" algn="ctr">
              <a:buNone/>
              <a:defRPr sz="970"/>
            </a:lvl4pPr>
            <a:lvl5pPr marL="1108984" indent="0" algn="ctr">
              <a:buNone/>
              <a:defRPr sz="970"/>
            </a:lvl5pPr>
            <a:lvl6pPr marL="1386230" indent="0" algn="ctr">
              <a:buNone/>
              <a:defRPr sz="970"/>
            </a:lvl6pPr>
            <a:lvl7pPr marL="1663476" indent="0" algn="ctr">
              <a:buNone/>
              <a:defRPr sz="970"/>
            </a:lvl7pPr>
            <a:lvl8pPr marL="1940723" indent="0" algn="ctr">
              <a:buNone/>
              <a:defRPr sz="970"/>
            </a:lvl8pPr>
            <a:lvl9pPr marL="2217969" indent="0" algn="ctr">
              <a:buNone/>
              <a:defRPr sz="970"/>
            </a:lvl9pPr>
          </a:lstStyle>
          <a:p>
            <a:r>
              <a:rPr lang="sv-SE"/>
              <a:t>Underrubrik</a:t>
            </a:r>
          </a:p>
        </p:txBody>
      </p:sp>
      <p:grpSp>
        <p:nvGrpSpPr>
          <p:cNvPr id="44" name="Grupp 43">
            <a:extLst>
              <a:ext uri="{FF2B5EF4-FFF2-40B4-BE49-F238E27FC236}">
                <a16:creationId xmlns:a16="http://schemas.microsoft.com/office/drawing/2014/main" id="{1538AC56-7E65-723C-776F-248CC678B0AE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7A9E031A-CC55-2EE8-9EA6-B2600A90B4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6" name="Bild 45">
              <a:extLst>
                <a:ext uri="{FF2B5EF4-FFF2-40B4-BE49-F238E27FC236}">
                  <a16:creationId xmlns:a16="http://schemas.microsoft.com/office/drawing/2014/main" id="{C6584C1A-A6D5-74D4-62AF-595A0D83C8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8406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Bild(Natur)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tshållare för bild 6">
            <a:extLst>
              <a:ext uri="{FF2B5EF4-FFF2-40B4-BE49-F238E27FC236}">
                <a16:creationId xmlns:a16="http://schemas.microsoft.com/office/drawing/2014/main" id="{FDB1E8E3-0398-7885-D376-40245EA594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0982EEEB-EEFF-4548-C22A-451832359681}"/>
              </a:ext>
            </a:extLst>
          </p:cNvPr>
          <p:cNvSpPr/>
          <p:nvPr userDrawn="1"/>
        </p:nvSpPr>
        <p:spPr>
          <a:xfrm>
            <a:off x="0" y="0"/>
            <a:ext cx="7231388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6000"/>
                </a:schemeClr>
              </a:gs>
              <a:gs pos="79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92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3203" y="503397"/>
            <a:ext cx="6222110" cy="2744472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7277" b="0" spc="-243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Rubrik på en </a:t>
            </a:r>
            <a:br>
              <a:rPr lang="sv-SE"/>
            </a:br>
            <a:r>
              <a:rPr lang="sv-SE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3203" y="3546066"/>
            <a:ext cx="6222110" cy="1459395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729" spc="-121" baseline="0">
                <a:solidFill>
                  <a:schemeClr val="bg1"/>
                </a:solidFill>
              </a:defRPr>
            </a:lvl1pPr>
            <a:lvl2pPr marL="277246" indent="0" algn="ctr">
              <a:buNone/>
              <a:defRPr sz="1213"/>
            </a:lvl2pPr>
            <a:lvl3pPr marL="554492" indent="0" algn="ctr">
              <a:buNone/>
              <a:defRPr sz="1092"/>
            </a:lvl3pPr>
            <a:lvl4pPr marL="831738" indent="0" algn="ctr">
              <a:buNone/>
              <a:defRPr sz="970"/>
            </a:lvl4pPr>
            <a:lvl5pPr marL="1108984" indent="0" algn="ctr">
              <a:buNone/>
              <a:defRPr sz="970"/>
            </a:lvl5pPr>
            <a:lvl6pPr marL="1386230" indent="0" algn="ctr">
              <a:buNone/>
              <a:defRPr sz="970"/>
            </a:lvl6pPr>
            <a:lvl7pPr marL="1663476" indent="0" algn="ctr">
              <a:buNone/>
              <a:defRPr sz="970"/>
            </a:lvl7pPr>
            <a:lvl8pPr marL="1940723" indent="0" algn="ctr">
              <a:buNone/>
              <a:defRPr sz="970"/>
            </a:lvl8pPr>
            <a:lvl9pPr marL="2217969" indent="0" algn="ctr">
              <a:buNone/>
              <a:defRPr sz="97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70A80DFD-2EF3-263F-E0D3-4F2A69095E29}"/>
              </a:ext>
            </a:extLst>
          </p:cNvPr>
          <p:cNvSpPr txBox="1"/>
          <p:nvPr userDrawn="1"/>
        </p:nvSpPr>
        <p:spPr>
          <a:xfrm>
            <a:off x="13037159" y="4628319"/>
            <a:ext cx="184731" cy="260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92"/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1C913480-2908-8406-6E25-B7ECDA02D5E2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9" name="Bild 8">
              <a:extLst>
                <a:ext uri="{FF2B5EF4-FFF2-40B4-BE49-F238E27FC236}">
                  <a16:creationId xmlns:a16="http://schemas.microsoft.com/office/drawing/2014/main" id="{B92FEAB0-FE55-BBF5-A189-AB46908364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7DF4329B-88BE-F299-2070-02117A1F0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0143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Bild(KollektivT)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bild 6">
            <a:extLst>
              <a:ext uri="{FF2B5EF4-FFF2-40B4-BE49-F238E27FC236}">
                <a16:creationId xmlns:a16="http://schemas.microsoft.com/office/drawing/2014/main" id="{6F4770BB-5AE6-BD21-6DE2-45AE006AA8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31C08F13-1514-3431-EB12-102215341C30}"/>
              </a:ext>
            </a:extLst>
          </p:cNvPr>
          <p:cNvSpPr/>
          <p:nvPr userDrawn="1"/>
        </p:nvSpPr>
        <p:spPr>
          <a:xfrm>
            <a:off x="0" y="0"/>
            <a:ext cx="7231388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409"/>
                </a:schemeClr>
              </a:gs>
              <a:gs pos="98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92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3203" y="503397"/>
            <a:ext cx="6222110" cy="2744472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7277" b="0" spc="-243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Rubrik på en </a:t>
            </a:r>
            <a:br>
              <a:rPr lang="sv-SE"/>
            </a:br>
            <a:r>
              <a:rPr lang="sv-SE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3203" y="3546066"/>
            <a:ext cx="6222110" cy="1459395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729" spc="-121" baseline="0">
                <a:solidFill>
                  <a:schemeClr val="bg1"/>
                </a:solidFill>
              </a:defRPr>
            </a:lvl1pPr>
            <a:lvl2pPr marL="277246" indent="0" algn="ctr">
              <a:buNone/>
              <a:defRPr sz="1213"/>
            </a:lvl2pPr>
            <a:lvl3pPr marL="554492" indent="0" algn="ctr">
              <a:buNone/>
              <a:defRPr sz="1092"/>
            </a:lvl3pPr>
            <a:lvl4pPr marL="831738" indent="0" algn="ctr">
              <a:buNone/>
              <a:defRPr sz="970"/>
            </a:lvl4pPr>
            <a:lvl5pPr marL="1108984" indent="0" algn="ctr">
              <a:buNone/>
              <a:defRPr sz="970"/>
            </a:lvl5pPr>
            <a:lvl6pPr marL="1386230" indent="0" algn="ctr">
              <a:buNone/>
              <a:defRPr sz="970"/>
            </a:lvl6pPr>
            <a:lvl7pPr marL="1663476" indent="0" algn="ctr">
              <a:buNone/>
              <a:defRPr sz="970"/>
            </a:lvl7pPr>
            <a:lvl8pPr marL="1940723" indent="0" algn="ctr">
              <a:buNone/>
              <a:defRPr sz="970"/>
            </a:lvl8pPr>
            <a:lvl9pPr marL="2217969" indent="0" algn="ctr">
              <a:buNone/>
              <a:defRPr sz="97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70A80DFD-2EF3-263F-E0D3-4F2A69095E29}"/>
              </a:ext>
            </a:extLst>
          </p:cNvPr>
          <p:cNvSpPr txBox="1"/>
          <p:nvPr userDrawn="1"/>
        </p:nvSpPr>
        <p:spPr>
          <a:xfrm>
            <a:off x="13037159" y="4628319"/>
            <a:ext cx="184731" cy="260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92"/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1C913480-2908-8406-6E25-B7ECDA02D5E2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9" name="Bild 8">
              <a:extLst>
                <a:ext uri="{FF2B5EF4-FFF2-40B4-BE49-F238E27FC236}">
                  <a16:creationId xmlns:a16="http://schemas.microsoft.com/office/drawing/2014/main" id="{B92FEAB0-FE55-BBF5-A189-AB46908364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7DF4329B-88BE-F299-2070-02117A1F0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736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Bild(Vård)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bild 6">
            <a:extLst>
              <a:ext uri="{FF2B5EF4-FFF2-40B4-BE49-F238E27FC236}">
                <a16:creationId xmlns:a16="http://schemas.microsoft.com/office/drawing/2014/main" id="{635DABA6-B890-B21A-8232-4AD4157CCE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1" y="0"/>
            <a:ext cx="12192000" cy="6878592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E6A1E8C-06B6-FE84-5F23-A8DE83F11630}"/>
              </a:ext>
            </a:extLst>
          </p:cNvPr>
          <p:cNvSpPr/>
          <p:nvPr userDrawn="1"/>
        </p:nvSpPr>
        <p:spPr>
          <a:xfrm>
            <a:off x="-3851" y="0"/>
            <a:ext cx="7231388" cy="687859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409"/>
                </a:schemeClr>
              </a:gs>
              <a:gs pos="98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92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3203" y="503397"/>
            <a:ext cx="6222110" cy="2744472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7277" b="0" spc="-243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Rubrik på en </a:t>
            </a:r>
            <a:br>
              <a:rPr lang="sv-SE"/>
            </a:br>
            <a:r>
              <a:rPr lang="sv-SE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3203" y="3546066"/>
            <a:ext cx="6222110" cy="1459395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729" spc="-121" baseline="0">
                <a:solidFill>
                  <a:schemeClr val="bg1"/>
                </a:solidFill>
              </a:defRPr>
            </a:lvl1pPr>
            <a:lvl2pPr marL="277246" indent="0" algn="ctr">
              <a:buNone/>
              <a:defRPr sz="1213"/>
            </a:lvl2pPr>
            <a:lvl3pPr marL="554492" indent="0" algn="ctr">
              <a:buNone/>
              <a:defRPr sz="1092"/>
            </a:lvl3pPr>
            <a:lvl4pPr marL="831738" indent="0" algn="ctr">
              <a:buNone/>
              <a:defRPr sz="970"/>
            </a:lvl4pPr>
            <a:lvl5pPr marL="1108984" indent="0" algn="ctr">
              <a:buNone/>
              <a:defRPr sz="970"/>
            </a:lvl5pPr>
            <a:lvl6pPr marL="1386230" indent="0" algn="ctr">
              <a:buNone/>
              <a:defRPr sz="970"/>
            </a:lvl6pPr>
            <a:lvl7pPr marL="1663476" indent="0" algn="ctr">
              <a:buNone/>
              <a:defRPr sz="970"/>
            </a:lvl7pPr>
            <a:lvl8pPr marL="1940723" indent="0" algn="ctr">
              <a:buNone/>
              <a:defRPr sz="970"/>
            </a:lvl8pPr>
            <a:lvl9pPr marL="2217969" indent="0" algn="ctr">
              <a:buNone/>
              <a:defRPr sz="97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70A80DFD-2EF3-263F-E0D3-4F2A69095E29}"/>
              </a:ext>
            </a:extLst>
          </p:cNvPr>
          <p:cNvSpPr txBox="1"/>
          <p:nvPr userDrawn="1"/>
        </p:nvSpPr>
        <p:spPr>
          <a:xfrm>
            <a:off x="13037159" y="4628319"/>
            <a:ext cx="184731" cy="260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92"/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1C913480-2908-8406-6E25-B7ECDA02D5E2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9" name="Bild 8">
              <a:extLst>
                <a:ext uri="{FF2B5EF4-FFF2-40B4-BE49-F238E27FC236}">
                  <a16:creationId xmlns:a16="http://schemas.microsoft.com/office/drawing/2014/main" id="{B92FEAB0-FE55-BBF5-A189-AB46908364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7DF4329B-88BE-F299-2070-02117A1F0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6345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_Bild(Kultur)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latshållare för bild 6">
            <a:extLst>
              <a:ext uri="{FF2B5EF4-FFF2-40B4-BE49-F238E27FC236}">
                <a16:creationId xmlns:a16="http://schemas.microsoft.com/office/drawing/2014/main" id="{97523C05-9FEA-71B0-C6A5-0A55A7F023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F2755CD6-1F95-27D4-A143-7970D17E1DB9}"/>
              </a:ext>
            </a:extLst>
          </p:cNvPr>
          <p:cNvSpPr/>
          <p:nvPr userDrawn="1"/>
        </p:nvSpPr>
        <p:spPr>
          <a:xfrm>
            <a:off x="0" y="0"/>
            <a:ext cx="7231388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4650"/>
                </a:schemeClr>
              </a:gs>
              <a:gs pos="98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92"/>
          </a:p>
        </p:txBody>
      </p:sp>
      <p:sp>
        <p:nvSpPr>
          <p:cNvPr id="23" name="Rubrik 1">
            <a:extLst>
              <a:ext uri="{FF2B5EF4-FFF2-40B4-BE49-F238E27FC236}">
                <a16:creationId xmlns:a16="http://schemas.microsoft.com/office/drawing/2014/main" id="{5A2AD45D-3CBE-7E24-0D04-955CF27A92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3203" y="503397"/>
            <a:ext cx="6222110" cy="2744472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7277" b="0" spc="-243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Rubrik på en </a:t>
            </a:r>
            <a:br>
              <a:rPr lang="sv-SE"/>
            </a:br>
            <a:r>
              <a:rPr lang="sv-SE"/>
              <a:t>till tre rader</a:t>
            </a:r>
          </a:p>
        </p:txBody>
      </p:sp>
      <p:sp>
        <p:nvSpPr>
          <p:cNvPr id="24" name="Underrubrik 2">
            <a:extLst>
              <a:ext uri="{FF2B5EF4-FFF2-40B4-BE49-F238E27FC236}">
                <a16:creationId xmlns:a16="http://schemas.microsoft.com/office/drawing/2014/main" id="{3714B03F-50B6-E0F7-9AF4-BA382704BE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3203" y="3546066"/>
            <a:ext cx="6222110" cy="1459395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729" spc="-121" baseline="0">
                <a:solidFill>
                  <a:schemeClr val="bg1"/>
                </a:solidFill>
              </a:defRPr>
            </a:lvl1pPr>
            <a:lvl2pPr marL="277246" indent="0" algn="ctr">
              <a:buNone/>
              <a:defRPr sz="1213"/>
            </a:lvl2pPr>
            <a:lvl3pPr marL="554492" indent="0" algn="ctr">
              <a:buNone/>
              <a:defRPr sz="1092"/>
            </a:lvl3pPr>
            <a:lvl4pPr marL="831738" indent="0" algn="ctr">
              <a:buNone/>
              <a:defRPr sz="970"/>
            </a:lvl4pPr>
            <a:lvl5pPr marL="1108984" indent="0" algn="ctr">
              <a:buNone/>
              <a:defRPr sz="970"/>
            </a:lvl5pPr>
            <a:lvl6pPr marL="1386230" indent="0" algn="ctr">
              <a:buNone/>
              <a:defRPr sz="970"/>
            </a:lvl6pPr>
            <a:lvl7pPr marL="1663476" indent="0" algn="ctr">
              <a:buNone/>
              <a:defRPr sz="970"/>
            </a:lvl7pPr>
            <a:lvl8pPr marL="1940723" indent="0" algn="ctr">
              <a:buNone/>
              <a:defRPr sz="970"/>
            </a:lvl8pPr>
            <a:lvl9pPr marL="2217969" indent="0" algn="ctr">
              <a:buNone/>
              <a:defRPr sz="970"/>
            </a:lvl9pPr>
          </a:lstStyle>
          <a:p>
            <a:r>
              <a:rPr lang="sv-SE"/>
              <a:t>Underrubrik</a:t>
            </a:r>
          </a:p>
        </p:txBody>
      </p:sp>
      <p:grpSp>
        <p:nvGrpSpPr>
          <p:cNvPr id="25" name="Grupp 24">
            <a:extLst>
              <a:ext uri="{FF2B5EF4-FFF2-40B4-BE49-F238E27FC236}">
                <a16:creationId xmlns:a16="http://schemas.microsoft.com/office/drawing/2014/main" id="{A5231550-3430-3FF1-4A7C-D7A9275B091D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6" name="Bild 25">
              <a:extLst>
                <a:ext uri="{FF2B5EF4-FFF2-40B4-BE49-F238E27FC236}">
                  <a16:creationId xmlns:a16="http://schemas.microsoft.com/office/drawing/2014/main" id="{BBB75C86-667E-18E3-B093-096D170A34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7" name="Bild 26">
              <a:extLst>
                <a:ext uri="{FF2B5EF4-FFF2-40B4-BE49-F238E27FC236}">
                  <a16:creationId xmlns:a16="http://schemas.microsoft.com/office/drawing/2014/main" id="{480FDF88-C836-F382-41A8-3F3AD5DBAD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204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_Vinröd_mörk_bakgrund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3203" y="1856689"/>
            <a:ext cx="5676311" cy="3930260"/>
          </a:xfr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defRPr sz="6064" b="0" spc="-243" baseline="0">
                <a:solidFill>
                  <a:schemeClr val="accent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BC254AF-B658-492F-D6C4-A2541B9445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3203" y="547063"/>
            <a:ext cx="5676311" cy="960736"/>
          </a:xfr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Överrubrik</a:t>
            </a:r>
            <a:r>
              <a:rPr lang="en-US"/>
              <a:t> </a:t>
            </a:r>
            <a:r>
              <a:rPr lang="en-US" err="1"/>
              <a:t>kapitel</a:t>
            </a:r>
            <a:endParaRPr lang="en-US"/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id="{20115601-E846-C70A-34FF-AAB5D232C3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3D07759-F15F-CAAA-555B-26CF5EB6BBE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734009" y="-1156"/>
            <a:ext cx="5457991" cy="6859156"/>
          </a:xfrm>
          <a:custGeom>
            <a:avLst/>
            <a:gdLst>
              <a:gd name="connsiteX0" fmla="*/ 7551786 w 9000000"/>
              <a:gd name="connsiteY0" fmla="*/ 8968950 h 11311257"/>
              <a:gd name="connsiteX1" fmla="*/ 6652806 w 9000000"/>
              <a:gd name="connsiteY1" fmla="*/ 9867930 h 11311257"/>
              <a:gd name="connsiteX2" fmla="*/ 6652806 w 9000000"/>
              <a:gd name="connsiteY2" fmla="*/ 10766911 h 11311257"/>
              <a:gd name="connsiteX3" fmla="*/ 7551786 w 9000000"/>
              <a:gd name="connsiteY3" fmla="*/ 10766911 h 11311257"/>
              <a:gd name="connsiteX4" fmla="*/ 8450768 w 9000000"/>
              <a:gd name="connsiteY4" fmla="*/ 9867930 h 11311257"/>
              <a:gd name="connsiteX5" fmla="*/ 7551786 w 9000000"/>
              <a:gd name="connsiteY5" fmla="*/ 8968950 h 11311257"/>
              <a:gd name="connsiteX6" fmla="*/ 0 w 9000000"/>
              <a:gd name="connsiteY6" fmla="*/ 0 h 11311257"/>
              <a:gd name="connsiteX7" fmla="*/ 9000000 w 9000000"/>
              <a:gd name="connsiteY7" fmla="*/ 0 h 11311257"/>
              <a:gd name="connsiteX8" fmla="*/ 9000000 w 9000000"/>
              <a:gd name="connsiteY8" fmla="*/ 11311257 h 11311257"/>
              <a:gd name="connsiteX9" fmla="*/ 0 w 9000000"/>
              <a:gd name="connsiteY9" fmla="*/ 11311257 h 1131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0000" h="11311257">
                <a:moveTo>
                  <a:pt x="7551786" y="8968950"/>
                </a:moveTo>
                <a:cubicBezTo>
                  <a:pt x="7055292" y="8968950"/>
                  <a:pt x="6652806" y="9371437"/>
                  <a:pt x="6652806" y="9867930"/>
                </a:cubicBezTo>
                <a:lnTo>
                  <a:pt x="6652806" y="10766911"/>
                </a:lnTo>
                <a:cubicBezTo>
                  <a:pt x="6652806" y="10766911"/>
                  <a:pt x="7551786" y="10766911"/>
                  <a:pt x="7551786" y="10766911"/>
                </a:cubicBezTo>
                <a:cubicBezTo>
                  <a:pt x="8048280" y="10766911"/>
                  <a:pt x="8450768" y="10364424"/>
                  <a:pt x="8450768" y="9867930"/>
                </a:cubicBezTo>
                <a:cubicBezTo>
                  <a:pt x="8450768" y="9371437"/>
                  <a:pt x="8048280" y="8968950"/>
                  <a:pt x="7551786" y="8968950"/>
                </a:cubicBezTo>
                <a:close/>
                <a:moveTo>
                  <a:pt x="0" y="0"/>
                </a:moveTo>
                <a:lnTo>
                  <a:pt x="9000000" y="0"/>
                </a:lnTo>
                <a:lnTo>
                  <a:pt x="9000000" y="11311257"/>
                </a:lnTo>
                <a:lnTo>
                  <a:pt x="0" y="1131125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2426">
                <a:solidFill>
                  <a:schemeClr val="tx1"/>
                </a:solidFill>
              </a:defRPr>
            </a:lvl1pPr>
          </a:lstStyle>
          <a:p>
            <a:r>
              <a:rPr lang="en-US" err="1"/>
              <a:t>Infoga</a:t>
            </a:r>
            <a:r>
              <a:rPr lang="en-US"/>
              <a:t> </a:t>
            </a:r>
            <a:r>
              <a:rPr lang="en-US" err="1"/>
              <a:t>bild</a:t>
            </a:r>
            <a:endParaRPr lang="en-US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DB0AE4E5-AAA5-A1D5-62A6-5D0510031524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603B9A82-E3B3-3832-2A3A-FCC3672894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ACABBBEF-F890-549E-8572-9E899AA7EB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1274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sida_Vinröd_mörk_bakgrund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800A8904-65D5-F704-1F45-6639AF4C75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9E5B939A-F98F-E7E0-597B-386E1E870C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37" t="48723" r="80369" b="24476"/>
          <a:stretch/>
        </p:blipFill>
        <p:spPr>
          <a:xfrm>
            <a:off x="9051530" y="0"/>
            <a:ext cx="3140470" cy="3839086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51D9AC0B-9A28-EBC7-DE2D-75AA21BBB7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628" t="-1566" r="-4596" b="83352"/>
          <a:stretch/>
        </p:blipFill>
        <p:spPr>
          <a:xfrm>
            <a:off x="-8781" y="4248954"/>
            <a:ext cx="3140470" cy="2609046"/>
          </a:xfrm>
          <a:prstGeom prst="rect">
            <a:avLst/>
          </a:prstGeom>
        </p:spPr>
      </p:pic>
      <p:grpSp>
        <p:nvGrpSpPr>
          <p:cNvPr id="43" name="Grupp 42">
            <a:extLst>
              <a:ext uri="{FF2B5EF4-FFF2-40B4-BE49-F238E27FC236}">
                <a16:creationId xmlns:a16="http://schemas.microsoft.com/office/drawing/2014/main" id="{7A23552D-3732-C0B5-E1B6-21C705E2F71F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1CA7B898-59A2-533E-C977-92837644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02EA1F93-9F6F-99CC-EA7B-54D635900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4" name="Rubrik 1">
            <a:extLst>
              <a:ext uri="{FF2B5EF4-FFF2-40B4-BE49-F238E27FC236}">
                <a16:creationId xmlns:a16="http://schemas.microsoft.com/office/drawing/2014/main" id="{122500B5-D652-D912-9670-09854E1D46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6672" y="1464043"/>
            <a:ext cx="8829875" cy="3740014"/>
          </a:xfrm>
        </p:spPr>
        <p:txBody>
          <a:bodyPr anchor="ctr">
            <a:noAutofit/>
          </a:bodyPr>
          <a:lstStyle>
            <a:lvl1pPr algn="ctr">
              <a:defRPr sz="3638" b="0">
                <a:solidFill>
                  <a:schemeClr val="accent1"/>
                </a:solidFill>
              </a:defRPr>
            </a:lvl1pPr>
          </a:lstStyle>
          <a:p>
            <a:r>
              <a:rPr lang="sv-SE" err="1"/>
              <a:t>Lorem</a:t>
            </a:r>
            <a:r>
              <a:rPr lang="sv-SE"/>
              <a:t> </a:t>
            </a:r>
            <a:r>
              <a:rPr lang="sv-SE" err="1"/>
              <a:t>ipsum</a:t>
            </a:r>
            <a:r>
              <a:rPr lang="sv-SE"/>
              <a:t> </a:t>
            </a:r>
            <a:r>
              <a:rPr lang="sv-SE" err="1"/>
              <a:t>dolor</a:t>
            </a:r>
            <a:r>
              <a:rPr lang="sv-SE"/>
              <a:t> </a:t>
            </a:r>
            <a:r>
              <a:rPr lang="sv-SE" err="1"/>
              <a:t>sit</a:t>
            </a:r>
            <a:r>
              <a:rPr lang="sv-SE"/>
              <a:t> </a:t>
            </a:r>
            <a:r>
              <a:rPr lang="sv-SE" err="1"/>
              <a:t>amet</a:t>
            </a:r>
            <a:r>
              <a:rPr lang="sv-SE"/>
              <a:t>, </a:t>
            </a:r>
            <a:r>
              <a:rPr lang="sv-SE" err="1"/>
              <a:t>consectetur</a:t>
            </a:r>
            <a:r>
              <a:rPr lang="sv-SE"/>
              <a:t> </a:t>
            </a:r>
            <a:br>
              <a:rPr lang="sv-SE"/>
            </a:br>
            <a:r>
              <a:rPr lang="sv-SE" err="1"/>
              <a:t>adipiscing</a:t>
            </a:r>
            <a:r>
              <a:rPr lang="sv-SE"/>
              <a:t> elit.  </a:t>
            </a:r>
            <a:r>
              <a:rPr lang="sv-SE" err="1"/>
              <a:t>Curabitur</a:t>
            </a:r>
            <a:r>
              <a:rPr lang="sv-SE"/>
              <a:t> </a:t>
            </a:r>
            <a:r>
              <a:rPr lang="sv-SE" err="1"/>
              <a:t>vel</a:t>
            </a:r>
            <a:r>
              <a:rPr lang="sv-SE"/>
              <a:t> ante et </a:t>
            </a:r>
            <a:r>
              <a:rPr lang="sv-SE" err="1"/>
              <a:t>orci</a:t>
            </a:r>
            <a:r>
              <a:rPr lang="sv-SE"/>
              <a:t> </a:t>
            </a:r>
            <a:r>
              <a:rPr lang="sv-SE" err="1"/>
              <a:t>eleifend</a:t>
            </a:r>
            <a:r>
              <a:rPr lang="sv-SE"/>
              <a:t>. </a:t>
            </a:r>
            <a:br>
              <a:rPr lang="sv-SE"/>
            </a:br>
            <a:r>
              <a:rPr lang="sv-SE" err="1"/>
              <a:t>Suspendisse</a:t>
            </a:r>
            <a:r>
              <a:rPr lang="sv-SE"/>
              <a:t> </a:t>
            </a:r>
            <a:r>
              <a:rPr lang="sv-SE" err="1"/>
              <a:t>potenti</a:t>
            </a:r>
            <a:r>
              <a:rPr lang="sv-SE"/>
              <a:t>. </a:t>
            </a:r>
            <a:r>
              <a:rPr lang="sv-SE" err="1"/>
              <a:t>Aenean</a:t>
            </a:r>
            <a:r>
              <a:rPr lang="sv-SE"/>
              <a:t> </a:t>
            </a:r>
            <a:r>
              <a:rPr lang="sv-SE" err="1"/>
              <a:t>tincidunt</a:t>
            </a:r>
            <a:r>
              <a:rPr lang="sv-SE"/>
              <a:t>, </a:t>
            </a:r>
            <a:r>
              <a:rPr lang="sv-SE" err="1"/>
              <a:t>magna</a:t>
            </a:r>
            <a:r>
              <a:rPr lang="sv-SE"/>
              <a:t> at </a:t>
            </a:r>
            <a:br>
              <a:rPr lang="sv-SE"/>
            </a:br>
            <a:r>
              <a:rPr lang="sv-SE" err="1"/>
              <a:t>vulputate</a:t>
            </a:r>
            <a:r>
              <a:rPr lang="sv-SE"/>
              <a:t>, </a:t>
            </a:r>
            <a:r>
              <a:rPr lang="sv-SE" err="1"/>
              <a:t>nisl</a:t>
            </a:r>
            <a:r>
              <a:rPr lang="sv-SE"/>
              <a:t> elit </a:t>
            </a:r>
            <a:r>
              <a:rPr lang="sv-SE" err="1"/>
              <a:t>luctus</a:t>
            </a:r>
            <a:r>
              <a:rPr lang="sv-SE"/>
              <a:t> </a:t>
            </a:r>
            <a:r>
              <a:rPr lang="sv-SE" err="1"/>
              <a:t>lorem</a:t>
            </a:r>
            <a:r>
              <a:rPr lang="sv-SE"/>
              <a:t>.</a:t>
            </a:r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C3C233AC-CCB6-C6D3-557E-E229A5D2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3275" y="6396317"/>
            <a:ext cx="884631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3542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nehållsförteckning_Vinröd_mörk_Bakgrund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CC9BDD-2A63-4704-82E4-11575AE25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3203" y="1964188"/>
            <a:ext cx="4693872" cy="4147782"/>
          </a:xfrm>
        </p:spPr>
        <p:txBody>
          <a:bodyPr vert="horz" lIns="0" tIns="0" rIns="0" bIns="0" rtlCol="0">
            <a:noAutofit/>
          </a:bodyPr>
          <a:lstStyle>
            <a:lvl1pPr marL="450525" indent="-450525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1pPr>
            <a:lvl2pPr marL="712490" indent="-450525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2pPr>
            <a:lvl3pPr marL="814001" indent="-311902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3pPr>
            <a:lvl4pPr marL="1038854" indent="-311902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4pPr>
            <a:lvl5pPr marL="1194123" indent="-277246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7763FE-5C0D-4543-80BD-2B9936FC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03" y="460622"/>
            <a:ext cx="9606064" cy="124433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 sz="4366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9CB98B-6CDA-4906-9342-37A4C0ABF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5395" y="1964188"/>
            <a:ext cx="4693872" cy="4147782"/>
          </a:xfrm>
        </p:spPr>
        <p:txBody>
          <a:bodyPr vert="horz" lIns="0" tIns="0" rIns="0" bIns="0" rtlCol="0">
            <a:noAutofit/>
          </a:bodyPr>
          <a:lstStyle>
            <a:lvl1pPr marL="450525" indent="-450525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1pPr>
            <a:lvl2pPr marL="712490" indent="-450525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2pPr>
            <a:lvl3pPr marL="814001" indent="-311902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3pPr>
            <a:lvl4pPr marL="1038854" indent="-311902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4pPr>
            <a:lvl5pPr marL="1194123" indent="-277246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18718AE-EF03-C6A8-4DF3-B1579BF0EE2E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60DC6478-B658-B7D0-AE09-4EFBFD58B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F74FD982-7983-7D64-D405-41229F78F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1783EC63-79BB-77E8-2181-41E0C88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D1758E46-E2BA-B68B-6F52-E6C6CEAF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F3FBF16E-2EBB-59D5-909D-2D594D13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3275" y="6396317"/>
            <a:ext cx="868599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288BB84D-8752-6D1B-89BF-B3A5CE23AE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742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_och_innehåll-Vinröd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E90990-52D6-401D-B150-7B54C6580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03" y="460622"/>
            <a:ext cx="9606064" cy="1244335"/>
          </a:xfrm>
        </p:spPr>
        <p:txBody>
          <a:bodyPr>
            <a:noAutofit/>
          </a:bodyPr>
          <a:lstStyle>
            <a:lvl1pPr>
              <a:defRPr sz="4366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innehåll 6">
            <a:extLst>
              <a:ext uri="{FF2B5EF4-FFF2-40B4-BE49-F238E27FC236}">
                <a16:creationId xmlns:a16="http://schemas.microsoft.com/office/drawing/2014/main" id="{5B488F52-9C4F-3F42-4B5D-100F22C708F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3203" y="1964188"/>
            <a:ext cx="9606064" cy="4147782"/>
          </a:xfrm>
        </p:spPr>
        <p:txBody>
          <a:bodyPr>
            <a:noAutofit/>
          </a:bodyPr>
          <a:lstStyle>
            <a:lvl1pPr marL="209572" indent="-209572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458438" indent="-196474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676742" indent="-17464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884131" indent="-157179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069690" indent="-15281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grpSp>
        <p:nvGrpSpPr>
          <p:cNvPr id="43" name="Grupp 42">
            <a:extLst>
              <a:ext uri="{FF2B5EF4-FFF2-40B4-BE49-F238E27FC236}">
                <a16:creationId xmlns:a16="http://schemas.microsoft.com/office/drawing/2014/main" id="{7A23552D-3732-C0B5-E1B6-21C705E2F71F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1CA7B898-59A2-533E-C977-92837644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02EA1F93-9F6F-99CC-EA7B-54D635900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71137FAD-ABC3-9EB8-4D49-7CF66C27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3275" y="6396317"/>
            <a:ext cx="868599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8950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våspaltsida_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CC9BDD-2A63-4704-82E4-11575AE25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3203" y="1964188"/>
            <a:ext cx="4693872" cy="4147782"/>
          </a:xfrm>
        </p:spPr>
        <p:txBody>
          <a:bodyPr vert="horz" lIns="0" tIns="0" rIns="0" bIns="0" rtlCol="0">
            <a:noAutofit/>
          </a:bodyPr>
          <a:lstStyle>
            <a:lvl1pPr marL="209572" indent="-209572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1pPr>
            <a:lvl2pPr marL="458438" indent="-196474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2pPr>
            <a:lvl3pPr marL="676742" indent="-174643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3pPr>
            <a:lvl4pPr marL="884131" indent="-157179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4pPr>
            <a:lvl5pPr marL="1069690" indent="-152813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7763FE-5C0D-4543-80BD-2B9936FC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03" y="460622"/>
            <a:ext cx="9606064" cy="1244335"/>
          </a:xfrm>
        </p:spPr>
        <p:txBody>
          <a:bodyPr>
            <a:noAutofit/>
          </a:bodyPr>
          <a:lstStyle>
            <a:lvl1pPr>
              <a:defRPr sz="4366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9CB98B-6CDA-4906-9342-37A4C0ABF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5395" y="1964188"/>
            <a:ext cx="4693872" cy="4147782"/>
          </a:xfrm>
        </p:spPr>
        <p:txBody>
          <a:bodyPr vert="horz" lIns="0" tIns="0" rIns="0" bIns="0" rtlCol="0">
            <a:noAutofit/>
          </a:bodyPr>
          <a:lstStyle>
            <a:lvl1pPr marL="209572" indent="-209572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1pPr>
            <a:lvl2pPr marL="458438" indent="-196474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2pPr>
            <a:lvl3pPr marL="676742" indent="-174643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3pPr>
            <a:lvl4pPr marL="884131" indent="-157179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4pPr>
            <a:lvl5pPr marL="1069690" indent="-152813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18718AE-EF03-C6A8-4DF3-B1579BF0EE2E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60DC6478-B658-B7D0-AE09-4EFBFD58B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F74FD982-7983-7D64-D405-41229F78F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1783EC63-79BB-77E8-2181-41E0C88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D1758E46-E2BA-B68B-6F52-E6C6CEAF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F3FBF16E-2EBB-59D5-909D-2D594D13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3275" y="6396317"/>
            <a:ext cx="868599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192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sida_med_bild_vänster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8A76C47-4FA5-4279-B7ED-1F6CD04E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64093" y="6396317"/>
            <a:ext cx="368960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8B261CB-FEFC-4868-A181-B9DE8D0E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8633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DD169D-E447-4789-8673-AFA93CC4C0FC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C73F62-C798-47FE-A71E-BE7E86BC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55156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grpSp>
        <p:nvGrpSpPr>
          <p:cNvPr id="36" name="Grupp 35">
            <a:extLst>
              <a:ext uri="{FF2B5EF4-FFF2-40B4-BE49-F238E27FC236}">
                <a16:creationId xmlns:a16="http://schemas.microsoft.com/office/drawing/2014/main" id="{0DB1CF83-948A-3C08-8F45-26B724985FBC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37" name="Bild 36">
              <a:extLst>
                <a:ext uri="{FF2B5EF4-FFF2-40B4-BE49-F238E27FC236}">
                  <a16:creationId xmlns:a16="http://schemas.microsoft.com/office/drawing/2014/main" id="{30D25779-0EE3-115C-0F10-EB3643FA9B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38" name="Bild 37">
              <a:extLst>
                <a:ext uri="{FF2B5EF4-FFF2-40B4-BE49-F238E27FC236}">
                  <a16:creationId xmlns:a16="http://schemas.microsoft.com/office/drawing/2014/main" id="{E3E5DDCE-AC70-2774-BE28-F556695E84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F026782C-3D7A-17F2-5918-28639A7693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58968" y="1964739"/>
            <a:ext cx="4584713" cy="4147782"/>
          </a:xfrm>
        </p:spPr>
        <p:txBody>
          <a:bodyPr vert="horz" lIns="0" tIns="0" rIns="0" bIns="0" rtlCol="0">
            <a:noAutofit/>
          </a:bodyPr>
          <a:lstStyle>
            <a:lvl1pPr marL="209572" indent="-209572">
              <a:buClr>
                <a:schemeClr val="accent1"/>
              </a:buClr>
              <a:buFont typeface="Arial" panose="020B0604020202020204" pitchFamily="34" charset="0"/>
              <a:buChar char="•"/>
              <a:defRPr lang="sv-SE" sz="2426" dirty="0">
                <a:solidFill>
                  <a:schemeClr val="tx1"/>
                </a:solidFill>
              </a:defRPr>
            </a:lvl1pPr>
            <a:lvl2pPr marL="458438" indent="-196474">
              <a:buClr>
                <a:schemeClr val="accent1"/>
              </a:buClr>
              <a:buFont typeface="Arial" panose="020B0604020202020204" pitchFamily="34" charset="0"/>
              <a:buChar char="•"/>
              <a:defRPr lang="sv-SE" sz="2183" dirty="0">
                <a:solidFill>
                  <a:schemeClr val="tx1"/>
                </a:solidFill>
              </a:defRPr>
            </a:lvl2pPr>
            <a:lvl3pPr marL="676742" indent="-174643">
              <a:buClr>
                <a:schemeClr val="accent1"/>
              </a:buClr>
              <a:buFont typeface="Arial" panose="020B0604020202020204" pitchFamily="34" charset="0"/>
              <a:buChar char="•"/>
              <a:defRPr lang="sv-SE" sz="1940" dirty="0">
                <a:solidFill>
                  <a:schemeClr val="tx1"/>
                </a:solidFill>
              </a:defRPr>
            </a:lvl3pPr>
            <a:lvl4pPr marL="884131" indent="-157179">
              <a:buClr>
                <a:schemeClr val="accent1"/>
              </a:buClr>
              <a:buFont typeface="Arial" panose="020B0604020202020204" pitchFamily="34" charset="0"/>
              <a:buChar char="•"/>
              <a:defRPr lang="sv-SE" sz="1698" dirty="0">
                <a:solidFill>
                  <a:schemeClr val="tx1"/>
                </a:solidFill>
              </a:defRPr>
            </a:lvl4pPr>
            <a:lvl5pPr marL="1069690" indent="-152813">
              <a:buClr>
                <a:schemeClr val="accent1"/>
              </a:buClr>
              <a:buFont typeface="Arial" panose="020B0604020202020204" pitchFamily="34" charset="0"/>
              <a:buChar char="•"/>
              <a:defRPr lang="sv-SE" sz="1455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4" name="Rubrik 106">
            <a:extLst>
              <a:ext uri="{FF2B5EF4-FFF2-40B4-BE49-F238E27FC236}">
                <a16:creationId xmlns:a16="http://schemas.microsoft.com/office/drawing/2014/main" id="{F9F80C19-D75E-41AA-A755-74DD2587E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8968" y="460622"/>
            <a:ext cx="4584713" cy="1244335"/>
          </a:xfrm>
        </p:spPr>
        <p:txBody>
          <a:bodyPr bIns="0">
            <a:noAutofit/>
          </a:bodyPr>
          <a:lstStyle>
            <a:lvl1pPr>
              <a:defRPr sz="4366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5" name="Platshållare för bild 11">
            <a:extLst>
              <a:ext uri="{FF2B5EF4-FFF2-40B4-BE49-F238E27FC236}">
                <a16:creationId xmlns:a16="http://schemas.microsoft.com/office/drawing/2014/main" id="{BA18EB43-EC39-DEB1-4F75-6CDEE023D6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156"/>
            <a:ext cx="5457991" cy="6859156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2426">
                <a:solidFill>
                  <a:schemeClr val="tx1"/>
                </a:solidFill>
              </a:defRPr>
            </a:lvl1pPr>
          </a:lstStyle>
          <a:p>
            <a:r>
              <a:rPr lang="en-US" err="1"/>
              <a:t>Infoga</a:t>
            </a:r>
            <a:r>
              <a:rPr lang="en-US"/>
              <a:t> </a:t>
            </a:r>
            <a:r>
              <a:rPr lang="en-US" err="1"/>
              <a:t>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84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_med_bild_höger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2371849D-5CFA-C47E-F676-A874570709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4BB72E08-77C3-8B82-913C-313B37DED6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34009" y="-1156"/>
            <a:ext cx="5457991" cy="6859156"/>
          </a:xfrm>
          <a:custGeom>
            <a:avLst/>
            <a:gdLst>
              <a:gd name="connsiteX0" fmla="*/ 7551786 w 9000000"/>
              <a:gd name="connsiteY0" fmla="*/ 8968950 h 11311257"/>
              <a:gd name="connsiteX1" fmla="*/ 6652806 w 9000000"/>
              <a:gd name="connsiteY1" fmla="*/ 9867930 h 11311257"/>
              <a:gd name="connsiteX2" fmla="*/ 6652806 w 9000000"/>
              <a:gd name="connsiteY2" fmla="*/ 10766911 h 11311257"/>
              <a:gd name="connsiteX3" fmla="*/ 7551786 w 9000000"/>
              <a:gd name="connsiteY3" fmla="*/ 10766911 h 11311257"/>
              <a:gd name="connsiteX4" fmla="*/ 8450768 w 9000000"/>
              <a:gd name="connsiteY4" fmla="*/ 9867930 h 11311257"/>
              <a:gd name="connsiteX5" fmla="*/ 7551786 w 9000000"/>
              <a:gd name="connsiteY5" fmla="*/ 8968950 h 11311257"/>
              <a:gd name="connsiteX6" fmla="*/ 0 w 9000000"/>
              <a:gd name="connsiteY6" fmla="*/ 0 h 11311257"/>
              <a:gd name="connsiteX7" fmla="*/ 9000000 w 9000000"/>
              <a:gd name="connsiteY7" fmla="*/ 0 h 11311257"/>
              <a:gd name="connsiteX8" fmla="*/ 9000000 w 9000000"/>
              <a:gd name="connsiteY8" fmla="*/ 11311257 h 11311257"/>
              <a:gd name="connsiteX9" fmla="*/ 0 w 9000000"/>
              <a:gd name="connsiteY9" fmla="*/ 11311257 h 1131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0000" h="11311257">
                <a:moveTo>
                  <a:pt x="7551786" y="8968950"/>
                </a:moveTo>
                <a:cubicBezTo>
                  <a:pt x="7055292" y="8968950"/>
                  <a:pt x="6652806" y="9371437"/>
                  <a:pt x="6652806" y="9867930"/>
                </a:cubicBezTo>
                <a:lnTo>
                  <a:pt x="6652806" y="10766911"/>
                </a:lnTo>
                <a:cubicBezTo>
                  <a:pt x="6652806" y="10766911"/>
                  <a:pt x="7551786" y="10766911"/>
                  <a:pt x="7551786" y="10766911"/>
                </a:cubicBezTo>
                <a:cubicBezTo>
                  <a:pt x="8048280" y="10766911"/>
                  <a:pt x="8450768" y="10364424"/>
                  <a:pt x="8450768" y="9867930"/>
                </a:cubicBezTo>
                <a:cubicBezTo>
                  <a:pt x="8450768" y="9371437"/>
                  <a:pt x="8048280" y="8968950"/>
                  <a:pt x="7551786" y="8968950"/>
                </a:cubicBezTo>
                <a:close/>
                <a:moveTo>
                  <a:pt x="0" y="0"/>
                </a:moveTo>
                <a:lnTo>
                  <a:pt x="9000000" y="0"/>
                </a:lnTo>
                <a:lnTo>
                  <a:pt x="9000000" y="11311257"/>
                </a:lnTo>
                <a:lnTo>
                  <a:pt x="0" y="1131125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2426">
                <a:solidFill>
                  <a:schemeClr val="tx1"/>
                </a:solidFill>
              </a:defRPr>
            </a:lvl1pPr>
          </a:lstStyle>
          <a:p>
            <a:r>
              <a:rPr lang="en-US" err="1"/>
              <a:t>Infoga</a:t>
            </a:r>
            <a:r>
              <a:rPr lang="en-US"/>
              <a:t> </a:t>
            </a:r>
            <a:r>
              <a:rPr lang="en-US" err="1"/>
              <a:t>bild</a:t>
            </a:r>
            <a:endParaRPr lang="en-US"/>
          </a:p>
        </p:txBody>
      </p:sp>
      <p:sp>
        <p:nvSpPr>
          <p:cNvPr id="6" name="Platshållare för bild 11">
            <a:extLst>
              <a:ext uri="{FF2B5EF4-FFF2-40B4-BE49-F238E27FC236}">
                <a16:creationId xmlns:a16="http://schemas.microsoft.com/office/drawing/2014/main" id="{1225C724-E477-1380-A934-93D3F53CB83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89653" y="0"/>
            <a:ext cx="5457991" cy="6858000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2426"/>
            </a:lvl1pPr>
          </a:lstStyle>
          <a:p>
            <a:r>
              <a:rPr lang="en-US" err="1"/>
              <a:t>Infoga</a:t>
            </a:r>
            <a:r>
              <a:rPr lang="en-US"/>
              <a:t> </a:t>
            </a:r>
            <a:r>
              <a:rPr lang="en-US" err="1"/>
              <a:t>bild</a:t>
            </a:r>
            <a:endParaRPr lang="en-US"/>
          </a:p>
        </p:txBody>
      </p:sp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A12E0FAE-7077-6068-8382-A9095BF5B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3203" y="1964739"/>
            <a:ext cx="5239672" cy="4147782"/>
          </a:xfrm>
        </p:spPr>
        <p:txBody>
          <a:bodyPr vert="horz" lIns="0" tIns="0" rIns="0" bIns="0" rtlCol="0">
            <a:noAutofit/>
          </a:bodyPr>
          <a:lstStyle>
            <a:lvl1pPr marL="209572" indent="-209572">
              <a:buClr>
                <a:schemeClr val="accent1"/>
              </a:buClr>
              <a:buFont typeface="Arial" panose="020B0604020202020204" pitchFamily="34" charset="0"/>
              <a:buChar char="•"/>
              <a:defRPr lang="sv-SE" sz="2426" dirty="0">
                <a:solidFill>
                  <a:schemeClr val="tx1"/>
                </a:solidFill>
              </a:defRPr>
            </a:lvl1pPr>
            <a:lvl2pPr marL="458438" indent="-196474">
              <a:buClr>
                <a:schemeClr val="accent1"/>
              </a:buClr>
              <a:buFont typeface="Arial" panose="020B0604020202020204" pitchFamily="34" charset="0"/>
              <a:buChar char="•"/>
              <a:defRPr lang="sv-SE" sz="2183" dirty="0">
                <a:solidFill>
                  <a:schemeClr val="tx1"/>
                </a:solidFill>
              </a:defRPr>
            </a:lvl2pPr>
            <a:lvl3pPr marL="676742" indent="-174643">
              <a:buClr>
                <a:schemeClr val="accent1"/>
              </a:buClr>
              <a:buFont typeface="Arial" panose="020B0604020202020204" pitchFamily="34" charset="0"/>
              <a:buChar char="•"/>
              <a:defRPr lang="sv-SE" sz="1940" dirty="0">
                <a:solidFill>
                  <a:schemeClr val="tx1"/>
                </a:solidFill>
              </a:defRPr>
            </a:lvl3pPr>
            <a:lvl4pPr marL="884131" indent="-157179">
              <a:buClr>
                <a:schemeClr val="accent1"/>
              </a:buClr>
              <a:buFont typeface="Arial" panose="020B0604020202020204" pitchFamily="34" charset="0"/>
              <a:buChar char="•"/>
              <a:defRPr lang="sv-SE" sz="1698" dirty="0">
                <a:solidFill>
                  <a:schemeClr val="tx1"/>
                </a:solidFill>
              </a:defRPr>
            </a:lvl4pPr>
            <a:lvl5pPr marL="1069690" indent="-152813">
              <a:buClr>
                <a:schemeClr val="accent1"/>
              </a:buClr>
              <a:buFont typeface="Arial" panose="020B0604020202020204" pitchFamily="34" charset="0"/>
              <a:buChar char="•"/>
              <a:defRPr lang="sv-SE" sz="1455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Rubrik 106">
            <a:extLst>
              <a:ext uri="{FF2B5EF4-FFF2-40B4-BE49-F238E27FC236}">
                <a16:creationId xmlns:a16="http://schemas.microsoft.com/office/drawing/2014/main" id="{5069FD89-84A3-DA98-9D26-F0198B7F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03" y="460622"/>
            <a:ext cx="5239672" cy="1244335"/>
          </a:xfrm>
        </p:spPr>
        <p:txBody>
          <a:bodyPr bIns="0">
            <a:noAutofit/>
          </a:bodyPr>
          <a:lstStyle>
            <a:lvl1pPr>
              <a:defRPr sz="4366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4" name="Platshållare för sidfot 2">
            <a:extLst>
              <a:ext uri="{FF2B5EF4-FFF2-40B4-BE49-F238E27FC236}">
                <a16:creationId xmlns:a16="http://schemas.microsoft.com/office/drawing/2014/main" id="{0955F523-DC9C-9A33-971C-E2A5B3FD35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672329" y="6396317"/>
            <a:ext cx="4346744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A8609803-2BD2-EE23-740E-802C47BF757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076459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E1DA4E-B23A-42CD-82EE-75C65057215D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16" name="Platshållare för bildnummer 4">
            <a:extLst>
              <a:ext uri="{FF2B5EF4-FFF2-40B4-BE49-F238E27FC236}">
                <a16:creationId xmlns:a16="http://schemas.microsoft.com/office/drawing/2014/main" id="{EEDEC0E0-F968-24BA-1865-501F41159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2982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sv-SE" smtClean="0"/>
              <a:pPr/>
              <a:t>‹#›</a:t>
            </a:fld>
            <a:endParaRPr lang="sv-SE"/>
          </a:p>
        </p:txBody>
      </p:sp>
      <p:grpSp>
        <p:nvGrpSpPr>
          <p:cNvPr id="19" name="Grupp 18">
            <a:extLst>
              <a:ext uri="{FF2B5EF4-FFF2-40B4-BE49-F238E27FC236}">
                <a16:creationId xmlns:a16="http://schemas.microsoft.com/office/drawing/2014/main" id="{E2D06B91-E4F4-02B0-7B37-218258E307E9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0" name="Bild 19">
              <a:extLst>
                <a:ext uri="{FF2B5EF4-FFF2-40B4-BE49-F238E27FC236}">
                  <a16:creationId xmlns:a16="http://schemas.microsoft.com/office/drawing/2014/main" id="{7580A8A2-6AFE-4A23-58B1-D8184B5FF9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1" name="Bild 20">
              <a:extLst>
                <a:ext uri="{FF2B5EF4-FFF2-40B4-BE49-F238E27FC236}">
                  <a16:creationId xmlns:a16="http://schemas.microsoft.com/office/drawing/2014/main" id="{79ED422F-7D66-F311-2B3F-533B72FF23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27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stor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 10">
            <a:extLst>
              <a:ext uri="{FF2B5EF4-FFF2-40B4-BE49-F238E27FC236}">
                <a16:creationId xmlns:a16="http://schemas.microsoft.com/office/drawing/2014/main" id="{5FDFB973-E8EF-E17D-C0FB-867D393A7B00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2" name="Bild 11">
              <a:extLst>
                <a:ext uri="{FF2B5EF4-FFF2-40B4-BE49-F238E27FC236}">
                  <a16:creationId xmlns:a16="http://schemas.microsoft.com/office/drawing/2014/main" id="{97E4FEE6-0FF3-1C6D-1DF5-210CA699DD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5" name="Bild 14">
              <a:extLst>
                <a:ext uri="{FF2B5EF4-FFF2-40B4-BE49-F238E27FC236}">
                  <a16:creationId xmlns:a16="http://schemas.microsoft.com/office/drawing/2014/main" id="{15545271-AD95-D88B-2106-FED669C5B0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DFF8D528-3013-8A0C-4A04-9D1407F3E0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3203" y="1267028"/>
            <a:ext cx="9606064" cy="4802695"/>
          </a:xfrm>
          <a:solidFill>
            <a:schemeClr val="bg1">
              <a:alpha val="0"/>
            </a:schemeClr>
          </a:solidFill>
        </p:spPr>
        <p:txBody>
          <a:bodyPr anchor="ctr">
            <a:noAutofit/>
          </a:bodyPr>
          <a:lstStyle>
            <a:lvl1pPr algn="ctr">
              <a:buNone/>
              <a:defRPr sz="1940">
                <a:solidFill>
                  <a:schemeClr val="tx1"/>
                </a:solidFill>
              </a:defRPr>
            </a:lvl1pPr>
            <a:lvl2pPr>
              <a:defRPr sz="1698"/>
            </a:lvl2pPr>
            <a:lvl3pPr>
              <a:defRPr sz="1455"/>
            </a:lvl3pPr>
            <a:lvl4pPr>
              <a:defRPr sz="1213"/>
            </a:lvl4pPr>
            <a:lvl5pPr>
              <a:defRPr sz="1213"/>
            </a:lvl5pPr>
            <a:lvl6pPr>
              <a:defRPr sz="1213"/>
            </a:lvl6pPr>
            <a:lvl7pPr>
              <a:defRPr sz="1213"/>
            </a:lvl7pPr>
            <a:lvl8pPr>
              <a:defRPr sz="1213"/>
            </a:lvl8pPr>
            <a:lvl9pPr>
              <a:defRPr sz="1213"/>
            </a:lvl9pPr>
          </a:lstStyle>
          <a:p>
            <a:pPr lvl="0"/>
            <a:r>
              <a:rPr lang="sv-SE"/>
              <a:t>Klicka på en ikon för att infoga innehåll</a:t>
            </a:r>
          </a:p>
        </p:txBody>
      </p:sp>
      <p:sp>
        <p:nvSpPr>
          <p:cNvPr id="4" name="Rubrik 12">
            <a:extLst>
              <a:ext uri="{FF2B5EF4-FFF2-40B4-BE49-F238E27FC236}">
                <a16:creationId xmlns:a16="http://schemas.microsoft.com/office/drawing/2014/main" id="{945D2D78-6FA1-D3B3-6756-7DCAA2530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273" y="459731"/>
            <a:ext cx="9606064" cy="632634"/>
          </a:xfrm>
        </p:spPr>
        <p:txBody>
          <a:bodyPr>
            <a:noAutofit/>
          </a:bodyPr>
          <a:lstStyle>
            <a:lvl1pPr>
              <a:defRPr sz="4366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F61C49C4-544E-06FF-D2D3-D6DBFB2E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2BE2F662-9F9D-61DE-18A9-9D7AC61E9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166C0C4C-8FE9-9A7B-C423-14C86646E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2328" y="6396317"/>
            <a:ext cx="8686939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3428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_med_bildbubbla_höger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A12E0FAE-7077-6068-8382-A9095BF5B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3203" y="1964739"/>
            <a:ext cx="5021352" cy="4147782"/>
          </a:xfrm>
        </p:spPr>
        <p:txBody>
          <a:bodyPr vert="horz" lIns="0" tIns="0" rIns="0" bIns="0" rtlCol="0">
            <a:noAutofit/>
          </a:bodyPr>
          <a:lstStyle>
            <a:lvl1pPr marL="209572" indent="-209572">
              <a:buClr>
                <a:schemeClr val="accent1"/>
              </a:buClr>
              <a:buFont typeface="Arial" panose="020B0604020202020204" pitchFamily="34" charset="0"/>
              <a:buChar char="•"/>
              <a:defRPr lang="sv-SE" sz="2426" dirty="0">
                <a:solidFill>
                  <a:schemeClr val="tx1"/>
                </a:solidFill>
              </a:defRPr>
            </a:lvl1pPr>
            <a:lvl2pPr marL="458438" indent="-196474">
              <a:buClr>
                <a:schemeClr val="accent1"/>
              </a:buClr>
              <a:buFont typeface="Arial" panose="020B0604020202020204" pitchFamily="34" charset="0"/>
              <a:buChar char="•"/>
              <a:defRPr lang="sv-SE" sz="2183" dirty="0">
                <a:solidFill>
                  <a:schemeClr val="tx1"/>
                </a:solidFill>
              </a:defRPr>
            </a:lvl2pPr>
            <a:lvl3pPr marL="676742" indent="-174643">
              <a:buClr>
                <a:schemeClr val="accent1"/>
              </a:buClr>
              <a:buFont typeface="Arial" panose="020B0604020202020204" pitchFamily="34" charset="0"/>
              <a:buChar char="•"/>
              <a:defRPr lang="sv-SE" sz="1940" dirty="0">
                <a:solidFill>
                  <a:schemeClr val="tx1"/>
                </a:solidFill>
              </a:defRPr>
            </a:lvl3pPr>
            <a:lvl4pPr marL="884131" indent="-157179">
              <a:buClr>
                <a:schemeClr val="accent1"/>
              </a:buClr>
              <a:buFont typeface="Arial" panose="020B0604020202020204" pitchFamily="34" charset="0"/>
              <a:buChar char="•"/>
              <a:defRPr lang="sv-SE" sz="1698" dirty="0">
                <a:solidFill>
                  <a:schemeClr val="tx1"/>
                </a:solidFill>
              </a:defRPr>
            </a:lvl4pPr>
            <a:lvl5pPr marL="1069690" indent="-152813">
              <a:buClr>
                <a:schemeClr val="accent1"/>
              </a:buClr>
              <a:buFont typeface="Arial" panose="020B0604020202020204" pitchFamily="34" charset="0"/>
              <a:buChar char="•"/>
              <a:defRPr lang="sv-SE" sz="1455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Rubrik 106">
            <a:extLst>
              <a:ext uri="{FF2B5EF4-FFF2-40B4-BE49-F238E27FC236}">
                <a16:creationId xmlns:a16="http://schemas.microsoft.com/office/drawing/2014/main" id="{5069FD89-84A3-DA98-9D26-F0198B7F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03" y="459731"/>
            <a:ext cx="5021352" cy="1244335"/>
          </a:xfrm>
        </p:spPr>
        <p:txBody>
          <a:bodyPr>
            <a:noAutofit/>
          </a:bodyPr>
          <a:lstStyle>
            <a:lvl1pPr>
              <a:defRPr sz="4366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CA76D545-8EEB-9CD2-2DFC-67DFCD1BC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3" name="Platshållare för bildnummer 5">
            <a:extLst>
              <a:ext uri="{FF2B5EF4-FFF2-40B4-BE49-F238E27FC236}">
                <a16:creationId xmlns:a16="http://schemas.microsoft.com/office/drawing/2014/main" id="{91A99BA0-7BAE-145E-E53F-6FBBD86BF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155DB2E7-956E-4BEC-C369-0056BCAF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3275" y="6396317"/>
            <a:ext cx="884631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866ADBD5-CC6E-EE18-4ADC-BFD204AF4A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4558" y="459731"/>
            <a:ext cx="5382148" cy="5603226"/>
          </a:xfrm>
          <a:custGeom>
            <a:avLst/>
            <a:gdLst>
              <a:gd name="connsiteX0" fmla="*/ 4434141 w 8874937"/>
              <a:gd name="connsiteY0" fmla="*/ 0 h 9240134"/>
              <a:gd name="connsiteX1" fmla="*/ 8868196 w 8874937"/>
              <a:gd name="connsiteY1" fmla="*/ 4434055 h 9240134"/>
              <a:gd name="connsiteX2" fmla="*/ 8868196 w 8874937"/>
              <a:gd name="connsiteY2" fmla="*/ 4767750 h 9240134"/>
              <a:gd name="connsiteX3" fmla="*/ 8863190 w 8874937"/>
              <a:gd name="connsiteY3" fmla="*/ 8214634 h 9240134"/>
              <a:gd name="connsiteX4" fmla="*/ 8860960 w 8874937"/>
              <a:gd name="connsiteY4" fmla="*/ 8326350 h 9240134"/>
              <a:gd name="connsiteX5" fmla="*/ 8774752 w 8874937"/>
              <a:gd name="connsiteY5" fmla="*/ 8279558 h 9240134"/>
              <a:gd name="connsiteX6" fmla="*/ 8424828 w 8874937"/>
              <a:gd name="connsiteY6" fmla="*/ 8208912 h 9240134"/>
              <a:gd name="connsiteX7" fmla="*/ 7525848 w 8874937"/>
              <a:gd name="connsiteY7" fmla="*/ 9107892 h 9240134"/>
              <a:gd name="connsiteX8" fmla="*/ 7525848 w 8874937"/>
              <a:gd name="connsiteY8" fmla="*/ 9236269 h 9240134"/>
              <a:gd name="connsiteX9" fmla="*/ 6773866 w 8874937"/>
              <a:gd name="connsiteY9" fmla="*/ 9240134 h 9240134"/>
              <a:gd name="connsiteX10" fmla="*/ 5038677 w 8874937"/>
              <a:gd name="connsiteY10" fmla="*/ 9229376 h 9240134"/>
              <a:gd name="connsiteX11" fmla="*/ 86 w 8874937"/>
              <a:gd name="connsiteY11" fmla="*/ 4434055 h 9240134"/>
              <a:gd name="connsiteX12" fmla="*/ 4434141 w 8874937"/>
              <a:gd name="connsiteY12" fmla="*/ 0 h 92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74937" h="9240134">
                <a:moveTo>
                  <a:pt x="4434141" y="0"/>
                </a:moveTo>
                <a:cubicBezTo>
                  <a:pt x="6883002" y="0"/>
                  <a:pt x="8868196" y="1985194"/>
                  <a:pt x="8868196" y="4434055"/>
                </a:cubicBezTo>
                <a:lnTo>
                  <a:pt x="8868196" y="4767750"/>
                </a:lnTo>
                <a:cubicBezTo>
                  <a:pt x="8868196" y="6757450"/>
                  <a:pt x="8886290" y="7014056"/>
                  <a:pt x="8863190" y="8214634"/>
                </a:cubicBezTo>
                <a:lnTo>
                  <a:pt x="8860960" y="8326350"/>
                </a:lnTo>
                <a:lnTo>
                  <a:pt x="8774752" y="8279558"/>
                </a:lnTo>
                <a:cubicBezTo>
                  <a:pt x="8667200" y="8234067"/>
                  <a:pt x="8548952" y="8208912"/>
                  <a:pt x="8424828" y="8208912"/>
                </a:cubicBezTo>
                <a:cubicBezTo>
                  <a:pt x="7928334" y="8208912"/>
                  <a:pt x="7525848" y="8611399"/>
                  <a:pt x="7525848" y="9107892"/>
                </a:cubicBezTo>
                <a:lnTo>
                  <a:pt x="7525848" y="9236269"/>
                </a:lnTo>
                <a:lnTo>
                  <a:pt x="6773866" y="9240134"/>
                </a:lnTo>
                <a:lnTo>
                  <a:pt x="5038677" y="9229376"/>
                </a:lnTo>
                <a:cubicBezTo>
                  <a:pt x="1640464" y="9256690"/>
                  <a:pt x="-13768" y="7327741"/>
                  <a:pt x="86" y="4434055"/>
                </a:cubicBezTo>
                <a:cubicBezTo>
                  <a:pt x="86" y="1985194"/>
                  <a:pt x="1985280" y="0"/>
                  <a:pt x="443414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Montera </a:t>
            </a:r>
            <a:r>
              <a:rPr lang="en-US" err="1"/>
              <a:t>bild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form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D6A75E8D-F914-3186-0324-87748F393A58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B11B87CC-40C5-2FD9-F74C-9B92F2165A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1EFB36D1-C788-1CA8-6D83-6A03156962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3202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_med_bildbubbla_vänster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upp 67">
            <a:extLst>
              <a:ext uri="{FF2B5EF4-FFF2-40B4-BE49-F238E27FC236}">
                <a16:creationId xmlns:a16="http://schemas.microsoft.com/office/drawing/2014/main" id="{ECA9E46C-A192-E66A-A053-2D035793388F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9" name="Bild 68">
              <a:extLst>
                <a:ext uri="{FF2B5EF4-FFF2-40B4-BE49-F238E27FC236}">
                  <a16:creationId xmlns:a16="http://schemas.microsoft.com/office/drawing/2014/main" id="{26DFF6B6-BCF3-4710-9653-A2D3401BE1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0" name="Bild 69">
              <a:extLst>
                <a:ext uri="{FF2B5EF4-FFF2-40B4-BE49-F238E27FC236}">
                  <a16:creationId xmlns:a16="http://schemas.microsoft.com/office/drawing/2014/main" id="{2B9A62BA-B461-3208-3661-A04EC37019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bild 55">
            <a:extLst>
              <a:ext uri="{FF2B5EF4-FFF2-40B4-BE49-F238E27FC236}">
                <a16:creationId xmlns:a16="http://schemas.microsoft.com/office/drawing/2014/main" id="{89A43912-410F-9E93-0855-6EBEDBBD52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45047" y="459731"/>
            <a:ext cx="5382148" cy="5603226"/>
          </a:xfrm>
          <a:custGeom>
            <a:avLst/>
            <a:gdLst>
              <a:gd name="connsiteX0" fmla="*/ 0 w 8868110"/>
              <a:gd name="connsiteY0" fmla="*/ 4434055 h 9201805"/>
              <a:gd name="connsiteX1" fmla="*/ 4434055 w 8868110"/>
              <a:gd name="connsiteY1" fmla="*/ 0 h 9201805"/>
              <a:gd name="connsiteX2" fmla="*/ 4434055 w 8868110"/>
              <a:gd name="connsiteY2" fmla="*/ 0 h 9201805"/>
              <a:gd name="connsiteX3" fmla="*/ 8868110 w 8868110"/>
              <a:gd name="connsiteY3" fmla="*/ 4434055 h 9201805"/>
              <a:gd name="connsiteX4" fmla="*/ 8868110 w 8868110"/>
              <a:gd name="connsiteY4" fmla="*/ 4767750 h 9201805"/>
              <a:gd name="connsiteX5" fmla="*/ 4434055 w 8868110"/>
              <a:gd name="connsiteY5" fmla="*/ 9201805 h 9201805"/>
              <a:gd name="connsiteX6" fmla="*/ 4434055 w 8868110"/>
              <a:gd name="connsiteY6" fmla="*/ 9201805 h 9201805"/>
              <a:gd name="connsiteX7" fmla="*/ 0 w 8868110"/>
              <a:gd name="connsiteY7" fmla="*/ 4767750 h 9201805"/>
              <a:gd name="connsiteX8" fmla="*/ 0 w 8868110"/>
              <a:gd name="connsiteY8" fmla="*/ 4434055 h 9201805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4434055 w 8868110"/>
              <a:gd name="connsiteY5" fmla="*/ 9201805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9874717"/>
              <a:gd name="connsiteY0" fmla="*/ 4434055 h 9284932"/>
              <a:gd name="connsiteX1" fmla="*/ 4434055 w 9874717"/>
              <a:gd name="connsiteY1" fmla="*/ 0 h 9284932"/>
              <a:gd name="connsiteX2" fmla="*/ 4434055 w 9874717"/>
              <a:gd name="connsiteY2" fmla="*/ 0 h 9284932"/>
              <a:gd name="connsiteX3" fmla="*/ 8868110 w 9874717"/>
              <a:gd name="connsiteY3" fmla="*/ 4434055 h 9284932"/>
              <a:gd name="connsiteX4" fmla="*/ 8868110 w 9874717"/>
              <a:gd name="connsiteY4" fmla="*/ 4767750 h 9284932"/>
              <a:gd name="connsiteX5" fmla="*/ 8756673 w 9874717"/>
              <a:gd name="connsiteY5" fmla="*/ 9146387 h 9284932"/>
              <a:gd name="connsiteX6" fmla="*/ 3270273 w 9874717"/>
              <a:gd name="connsiteY6" fmla="*/ 9284932 h 9284932"/>
              <a:gd name="connsiteX7" fmla="*/ 0 w 9874717"/>
              <a:gd name="connsiteY7" fmla="*/ 4767750 h 9284932"/>
              <a:gd name="connsiteX8" fmla="*/ 0 w 9874717"/>
              <a:gd name="connsiteY8" fmla="*/ 4434055 h 9284932"/>
              <a:gd name="connsiteX0" fmla="*/ 0 w 9100960"/>
              <a:gd name="connsiteY0" fmla="*/ 4434055 h 9284932"/>
              <a:gd name="connsiteX1" fmla="*/ 4434055 w 9100960"/>
              <a:gd name="connsiteY1" fmla="*/ 0 h 9284932"/>
              <a:gd name="connsiteX2" fmla="*/ 4434055 w 9100960"/>
              <a:gd name="connsiteY2" fmla="*/ 0 h 9284932"/>
              <a:gd name="connsiteX3" fmla="*/ 8868110 w 9100960"/>
              <a:gd name="connsiteY3" fmla="*/ 4434055 h 9284932"/>
              <a:gd name="connsiteX4" fmla="*/ 8868110 w 9100960"/>
              <a:gd name="connsiteY4" fmla="*/ 4767750 h 9284932"/>
              <a:gd name="connsiteX5" fmla="*/ 8756673 w 9100960"/>
              <a:gd name="connsiteY5" fmla="*/ 9146387 h 9284932"/>
              <a:gd name="connsiteX6" fmla="*/ 3270273 w 9100960"/>
              <a:gd name="connsiteY6" fmla="*/ 9284932 h 9284932"/>
              <a:gd name="connsiteX7" fmla="*/ 0 w 9100960"/>
              <a:gd name="connsiteY7" fmla="*/ 4767750 h 9284932"/>
              <a:gd name="connsiteX8" fmla="*/ 0 w 9100960"/>
              <a:gd name="connsiteY8" fmla="*/ 4434055 h 9284932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8756673 w 8868110"/>
              <a:gd name="connsiteY5" fmla="*/ 9146387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8963870"/>
              <a:gd name="connsiteY0" fmla="*/ 4434055 h 9284932"/>
              <a:gd name="connsiteX1" fmla="*/ 4434055 w 8963870"/>
              <a:gd name="connsiteY1" fmla="*/ 0 h 9284932"/>
              <a:gd name="connsiteX2" fmla="*/ 4434055 w 8963870"/>
              <a:gd name="connsiteY2" fmla="*/ 0 h 9284932"/>
              <a:gd name="connsiteX3" fmla="*/ 8868110 w 8963870"/>
              <a:gd name="connsiteY3" fmla="*/ 4434055 h 9284932"/>
              <a:gd name="connsiteX4" fmla="*/ 8868110 w 8963870"/>
              <a:gd name="connsiteY4" fmla="*/ 4767750 h 9284932"/>
              <a:gd name="connsiteX5" fmla="*/ 8950637 w 8963870"/>
              <a:gd name="connsiteY5" fmla="*/ 9201805 h 9284932"/>
              <a:gd name="connsiteX6" fmla="*/ 3270273 w 8963870"/>
              <a:gd name="connsiteY6" fmla="*/ 9284932 h 9284932"/>
              <a:gd name="connsiteX7" fmla="*/ 0 w 8963870"/>
              <a:gd name="connsiteY7" fmla="*/ 4767750 h 9284932"/>
              <a:gd name="connsiteX8" fmla="*/ 0 w 8963870"/>
              <a:gd name="connsiteY8" fmla="*/ 4434055 h 9284932"/>
              <a:gd name="connsiteX0" fmla="*/ 0 w 8914489"/>
              <a:gd name="connsiteY0" fmla="*/ 4434055 h 9284932"/>
              <a:gd name="connsiteX1" fmla="*/ 4434055 w 8914489"/>
              <a:gd name="connsiteY1" fmla="*/ 0 h 9284932"/>
              <a:gd name="connsiteX2" fmla="*/ 4434055 w 8914489"/>
              <a:gd name="connsiteY2" fmla="*/ 0 h 9284932"/>
              <a:gd name="connsiteX3" fmla="*/ 8868110 w 8914489"/>
              <a:gd name="connsiteY3" fmla="*/ 4434055 h 9284932"/>
              <a:gd name="connsiteX4" fmla="*/ 8868110 w 8914489"/>
              <a:gd name="connsiteY4" fmla="*/ 4767750 h 9284932"/>
              <a:gd name="connsiteX5" fmla="*/ 8895219 w 8914489"/>
              <a:gd name="connsiteY5" fmla="*/ 9229514 h 9284932"/>
              <a:gd name="connsiteX6" fmla="*/ 3270273 w 8914489"/>
              <a:gd name="connsiteY6" fmla="*/ 9284932 h 9284932"/>
              <a:gd name="connsiteX7" fmla="*/ 0 w 8914489"/>
              <a:gd name="connsiteY7" fmla="*/ 4767750 h 9284932"/>
              <a:gd name="connsiteX8" fmla="*/ 0 w 8914489"/>
              <a:gd name="connsiteY8" fmla="*/ 4434055 h 9284932"/>
              <a:gd name="connsiteX0" fmla="*/ 0 w 8914489"/>
              <a:gd name="connsiteY0" fmla="*/ 4434055 h 9284932"/>
              <a:gd name="connsiteX1" fmla="*/ 4434055 w 8914489"/>
              <a:gd name="connsiteY1" fmla="*/ 0 h 9284932"/>
              <a:gd name="connsiteX2" fmla="*/ 4434055 w 8914489"/>
              <a:gd name="connsiteY2" fmla="*/ 0 h 9284932"/>
              <a:gd name="connsiteX3" fmla="*/ 8868110 w 8914489"/>
              <a:gd name="connsiteY3" fmla="*/ 4434055 h 9284932"/>
              <a:gd name="connsiteX4" fmla="*/ 8868110 w 8914489"/>
              <a:gd name="connsiteY4" fmla="*/ 4767750 h 9284932"/>
              <a:gd name="connsiteX5" fmla="*/ 8895219 w 8914489"/>
              <a:gd name="connsiteY5" fmla="*/ 9229514 h 9284932"/>
              <a:gd name="connsiteX6" fmla="*/ 3270273 w 8914489"/>
              <a:gd name="connsiteY6" fmla="*/ 9284932 h 9284932"/>
              <a:gd name="connsiteX7" fmla="*/ 0 w 8914489"/>
              <a:gd name="connsiteY7" fmla="*/ 4767750 h 9284932"/>
              <a:gd name="connsiteX8" fmla="*/ 0 w 8914489"/>
              <a:gd name="connsiteY8" fmla="*/ 4434055 h 9284932"/>
              <a:gd name="connsiteX0" fmla="*/ 0 w 8914489"/>
              <a:gd name="connsiteY0" fmla="*/ 4434055 h 9301964"/>
              <a:gd name="connsiteX1" fmla="*/ 4434055 w 8914489"/>
              <a:gd name="connsiteY1" fmla="*/ 0 h 9301964"/>
              <a:gd name="connsiteX2" fmla="*/ 4434055 w 8914489"/>
              <a:gd name="connsiteY2" fmla="*/ 0 h 9301964"/>
              <a:gd name="connsiteX3" fmla="*/ 8868110 w 8914489"/>
              <a:gd name="connsiteY3" fmla="*/ 4434055 h 9301964"/>
              <a:gd name="connsiteX4" fmla="*/ 8868110 w 8914489"/>
              <a:gd name="connsiteY4" fmla="*/ 4767750 h 9301964"/>
              <a:gd name="connsiteX5" fmla="*/ 8895219 w 8914489"/>
              <a:gd name="connsiteY5" fmla="*/ 9284932 h 9301964"/>
              <a:gd name="connsiteX6" fmla="*/ 3270273 w 8914489"/>
              <a:gd name="connsiteY6" fmla="*/ 9284932 h 9301964"/>
              <a:gd name="connsiteX7" fmla="*/ 0 w 8914489"/>
              <a:gd name="connsiteY7" fmla="*/ 4767750 h 9301964"/>
              <a:gd name="connsiteX8" fmla="*/ 0 w 8914489"/>
              <a:gd name="connsiteY8" fmla="*/ 4434055 h 9301964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8812092 w 8868110"/>
              <a:gd name="connsiteY5" fmla="*/ 9201805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3270273 w 8874851"/>
              <a:gd name="connsiteY6" fmla="*/ 9284932 h 9284932"/>
              <a:gd name="connsiteX7" fmla="*/ 0 w 8874851"/>
              <a:gd name="connsiteY7" fmla="*/ 4767750 h 9284932"/>
              <a:gd name="connsiteX8" fmla="*/ 0 w 8874851"/>
              <a:gd name="connsiteY8" fmla="*/ 4434055 h 928493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4821982 w 8874851"/>
              <a:gd name="connsiteY6" fmla="*/ 9284932 h 9284932"/>
              <a:gd name="connsiteX7" fmla="*/ 0 w 8874851"/>
              <a:gd name="connsiteY7" fmla="*/ 4767750 h 9284932"/>
              <a:gd name="connsiteX8" fmla="*/ 0 w 8874851"/>
              <a:gd name="connsiteY8" fmla="*/ 4434055 h 9284932"/>
              <a:gd name="connsiteX0" fmla="*/ 0 w 8874851"/>
              <a:gd name="connsiteY0" fmla="*/ 4434055 h 10332012"/>
              <a:gd name="connsiteX1" fmla="*/ 4434055 w 8874851"/>
              <a:gd name="connsiteY1" fmla="*/ 0 h 10332012"/>
              <a:gd name="connsiteX2" fmla="*/ 4434055 w 8874851"/>
              <a:gd name="connsiteY2" fmla="*/ 0 h 10332012"/>
              <a:gd name="connsiteX3" fmla="*/ 8868110 w 8874851"/>
              <a:gd name="connsiteY3" fmla="*/ 4434055 h 10332012"/>
              <a:gd name="connsiteX4" fmla="*/ 8868110 w 8874851"/>
              <a:gd name="connsiteY4" fmla="*/ 4767750 h 10332012"/>
              <a:gd name="connsiteX5" fmla="*/ 8839801 w 8874851"/>
              <a:gd name="connsiteY5" fmla="*/ 9229514 h 10332012"/>
              <a:gd name="connsiteX6" fmla="*/ 4821982 w 8874851"/>
              <a:gd name="connsiteY6" fmla="*/ 9284932 h 10332012"/>
              <a:gd name="connsiteX7" fmla="*/ 2854037 w 8874851"/>
              <a:gd name="connsiteY7" fmla="*/ 9228914 h 10332012"/>
              <a:gd name="connsiteX8" fmla="*/ 0 w 8874851"/>
              <a:gd name="connsiteY8" fmla="*/ 4434055 h 1033201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4821982 w 8874851"/>
              <a:gd name="connsiteY6" fmla="*/ 9284932 h 9284932"/>
              <a:gd name="connsiteX7" fmla="*/ 2854037 w 8874851"/>
              <a:gd name="connsiteY7" fmla="*/ 9228914 h 9284932"/>
              <a:gd name="connsiteX8" fmla="*/ 0 w 8874851"/>
              <a:gd name="connsiteY8" fmla="*/ 4434055 h 9284932"/>
              <a:gd name="connsiteX0" fmla="*/ 0 w 8874851"/>
              <a:gd name="connsiteY0" fmla="*/ 4434055 h 9257223"/>
              <a:gd name="connsiteX1" fmla="*/ 4434055 w 8874851"/>
              <a:gd name="connsiteY1" fmla="*/ 0 h 9257223"/>
              <a:gd name="connsiteX2" fmla="*/ 4434055 w 8874851"/>
              <a:gd name="connsiteY2" fmla="*/ 0 h 9257223"/>
              <a:gd name="connsiteX3" fmla="*/ 8868110 w 8874851"/>
              <a:gd name="connsiteY3" fmla="*/ 4434055 h 9257223"/>
              <a:gd name="connsiteX4" fmla="*/ 8868110 w 8874851"/>
              <a:gd name="connsiteY4" fmla="*/ 4767750 h 9257223"/>
              <a:gd name="connsiteX5" fmla="*/ 8839801 w 8874851"/>
              <a:gd name="connsiteY5" fmla="*/ 9229514 h 9257223"/>
              <a:gd name="connsiteX6" fmla="*/ 5320746 w 8874851"/>
              <a:gd name="connsiteY6" fmla="*/ 9257223 h 9257223"/>
              <a:gd name="connsiteX7" fmla="*/ 2854037 w 8874851"/>
              <a:gd name="connsiteY7" fmla="*/ 9228914 h 9257223"/>
              <a:gd name="connsiteX8" fmla="*/ 0 w 8874851"/>
              <a:gd name="connsiteY8" fmla="*/ 4434055 h 9257223"/>
              <a:gd name="connsiteX0" fmla="*/ 0 w 8874851"/>
              <a:gd name="connsiteY0" fmla="*/ 4434055 h 9257223"/>
              <a:gd name="connsiteX1" fmla="*/ 4434055 w 8874851"/>
              <a:gd name="connsiteY1" fmla="*/ 0 h 9257223"/>
              <a:gd name="connsiteX2" fmla="*/ 4434055 w 8874851"/>
              <a:gd name="connsiteY2" fmla="*/ 0 h 9257223"/>
              <a:gd name="connsiteX3" fmla="*/ 8868110 w 8874851"/>
              <a:gd name="connsiteY3" fmla="*/ 4434055 h 9257223"/>
              <a:gd name="connsiteX4" fmla="*/ 8868110 w 8874851"/>
              <a:gd name="connsiteY4" fmla="*/ 4767750 h 9257223"/>
              <a:gd name="connsiteX5" fmla="*/ 8839801 w 8874851"/>
              <a:gd name="connsiteY5" fmla="*/ 9229514 h 9257223"/>
              <a:gd name="connsiteX6" fmla="*/ 5625546 w 8874851"/>
              <a:gd name="connsiteY6" fmla="*/ 9257223 h 9257223"/>
              <a:gd name="connsiteX7" fmla="*/ 2854037 w 8874851"/>
              <a:gd name="connsiteY7" fmla="*/ 9228914 h 9257223"/>
              <a:gd name="connsiteX8" fmla="*/ 0 w 8874851"/>
              <a:gd name="connsiteY8" fmla="*/ 4434055 h 9257223"/>
              <a:gd name="connsiteX0" fmla="*/ 0 w 8874851"/>
              <a:gd name="connsiteY0" fmla="*/ 4434055 h 9262733"/>
              <a:gd name="connsiteX1" fmla="*/ 4434055 w 8874851"/>
              <a:gd name="connsiteY1" fmla="*/ 0 h 9262733"/>
              <a:gd name="connsiteX2" fmla="*/ 4434055 w 8874851"/>
              <a:gd name="connsiteY2" fmla="*/ 0 h 9262733"/>
              <a:gd name="connsiteX3" fmla="*/ 8868110 w 8874851"/>
              <a:gd name="connsiteY3" fmla="*/ 4434055 h 9262733"/>
              <a:gd name="connsiteX4" fmla="*/ 8868110 w 8874851"/>
              <a:gd name="connsiteY4" fmla="*/ 4767750 h 9262733"/>
              <a:gd name="connsiteX5" fmla="*/ 8839801 w 8874851"/>
              <a:gd name="connsiteY5" fmla="*/ 9229514 h 9262733"/>
              <a:gd name="connsiteX6" fmla="*/ 5625546 w 8874851"/>
              <a:gd name="connsiteY6" fmla="*/ 9257223 h 9262733"/>
              <a:gd name="connsiteX7" fmla="*/ 2854037 w 8874851"/>
              <a:gd name="connsiteY7" fmla="*/ 9228914 h 9262733"/>
              <a:gd name="connsiteX8" fmla="*/ 0 w 8874851"/>
              <a:gd name="connsiteY8" fmla="*/ 4434055 h 9262733"/>
              <a:gd name="connsiteX0" fmla="*/ 0 w 8874851"/>
              <a:gd name="connsiteY0" fmla="*/ 4434055 h 9256267"/>
              <a:gd name="connsiteX1" fmla="*/ 4434055 w 8874851"/>
              <a:gd name="connsiteY1" fmla="*/ 0 h 9256267"/>
              <a:gd name="connsiteX2" fmla="*/ 4434055 w 8874851"/>
              <a:gd name="connsiteY2" fmla="*/ 0 h 9256267"/>
              <a:gd name="connsiteX3" fmla="*/ 8868110 w 8874851"/>
              <a:gd name="connsiteY3" fmla="*/ 4434055 h 9256267"/>
              <a:gd name="connsiteX4" fmla="*/ 8868110 w 8874851"/>
              <a:gd name="connsiteY4" fmla="*/ 4767750 h 9256267"/>
              <a:gd name="connsiteX5" fmla="*/ 8839801 w 8874851"/>
              <a:gd name="connsiteY5" fmla="*/ 9229514 h 9256267"/>
              <a:gd name="connsiteX6" fmla="*/ 5786412 w 8874851"/>
              <a:gd name="connsiteY6" fmla="*/ 9240289 h 9256267"/>
              <a:gd name="connsiteX7" fmla="*/ 2854037 w 8874851"/>
              <a:gd name="connsiteY7" fmla="*/ 9228914 h 9256267"/>
              <a:gd name="connsiteX8" fmla="*/ 0 w 8874851"/>
              <a:gd name="connsiteY8" fmla="*/ 4434055 h 9256267"/>
              <a:gd name="connsiteX0" fmla="*/ 0 w 8874851"/>
              <a:gd name="connsiteY0" fmla="*/ 4434055 h 9259340"/>
              <a:gd name="connsiteX1" fmla="*/ 4434055 w 8874851"/>
              <a:gd name="connsiteY1" fmla="*/ 0 h 9259340"/>
              <a:gd name="connsiteX2" fmla="*/ 4434055 w 8874851"/>
              <a:gd name="connsiteY2" fmla="*/ 0 h 9259340"/>
              <a:gd name="connsiteX3" fmla="*/ 8868110 w 8874851"/>
              <a:gd name="connsiteY3" fmla="*/ 4434055 h 9259340"/>
              <a:gd name="connsiteX4" fmla="*/ 8868110 w 8874851"/>
              <a:gd name="connsiteY4" fmla="*/ 4767750 h 9259340"/>
              <a:gd name="connsiteX5" fmla="*/ 8839801 w 8874851"/>
              <a:gd name="connsiteY5" fmla="*/ 9229514 h 9259340"/>
              <a:gd name="connsiteX6" fmla="*/ 5786412 w 8874851"/>
              <a:gd name="connsiteY6" fmla="*/ 9240289 h 9259340"/>
              <a:gd name="connsiteX7" fmla="*/ 2854037 w 8874851"/>
              <a:gd name="connsiteY7" fmla="*/ 9228914 h 9259340"/>
              <a:gd name="connsiteX8" fmla="*/ 0 w 8874851"/>
              <a:gd name="connsiteY8" fmla="*/ 4434055 h 9259340"/>
              <a:gd name="connsiteX0" fmla="*/ 0 w 8874851"/>
              <a:gd name="connsiteY0" fmla="*/ 4434055 h 9252922"/>
              <a:gd name="connsiteX1" fmla="*/ 4434055 w 8874851"/>
              <a:gd name="connsiteY1" fmla="*/ 0 h 9252922"/>
              <a:gd name="connsiteX2" fmla="*/ 4434055 w 8874851"/>
              <a:gd name="connsiteY2" fmla="*/ 0 h 9252922"/>
              <a:gd name="connsiteX3" fmla="*/ 8868110 w 8874851"/>
              <a:gd name="connsiteY3" fmla="*/ 4434055 h 9252922"/>
              <a:gd name="connsiteX4" fmla="*/ 8868110 w 8874851"/>
              <a:gd name="connsiteY4" fmla="*/ 4767750 h 9252922"/>
              <a:gd name="connsiteX5" fmla="*/ 8839801 w 8874851"/>
              <a:gd name="connsiteY5" fmla="*/ 9229514 h 9252922"/>
              <a:gd name="connsiteX6" fmla="*/ 5786412 w 8874851"/>
              <a:gd name="connsiteY6" fmla="*/ 9240289 h 9252922"/>
              <a:gd name="connsiteX7" fmla="*/ 2854037 w 8874851"/>
              <a:gd name="connsiteY7" fmla="*/ 9228914 h 9252922"/>
              <a:gd name="connsiteX8" fmla="*/ 0 w 8874851"/>
              <a:gd name="connsiteY8" fmla="*/ 4434055 h 9252922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54037 w 8874851"/>
              <a:gd name="connsiteY7" fmla="*/ 9228914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54037 w 8874851"/>
              <a:gd name="connsiteY7" fmla="*/ 9228914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284 w 8875135"/>
              <a:gd name="connsiteY0" fmla="*/ 4434055 h 9240289"/>
              <a:gd name="connsiteX1" fmla="*/ 4434339 w 8875135"/>
              <a:gd name="connsiteY1" fmla="*/ 0 h 9240289"/>
              <a:gd name="connsiteX2" fmla="*/ 4434339 w 8875135"/>
              <a:gd name="connsiteY2" fmla="*/ 0 h 9240289"/>
              <a:gd name="connsiteX3" fmla="*/ 8868394 w 8875135"/>
              <a:gd name="connsiteY3" fmla="*/ 4434055 h 9240289"/>
              <a:gd name="connsiteX4" fmla="*/ 8868394 w 8875135"/>
              <a:gd name="connsiteY4" fmla="*/ 4767750 h 9240289"/>
              <a:gd name="connsiteX5" fmla="*/ 8840085 w 8875135"/>
              <a:gd name="connsiteY5" fmla="*/ 9229514 h 9240289"/>
              <a:gd name="connsiteX6" fmla="*/ 5786696 w 8875135"/>
              <a:gd name="connsiteY6" fmla="*/ 9240289 h 9240289"/>
              <a:gd name="connsiteX7" fmla="*/ 2828921 w 8875135"/>
              <a:gd name="connsiteY7" fmla="*/ 9237381 h 9240289"/>
              <a:gd name="connsiteX8" fmla="*/ 284 w 8875135"/>
              <a:gd name="connsiteY8" fmla="*/ 4434055 h 9240289"/>
              <a:gd name="connsiteX0" fmla="*/ 82 w 8874933"/>
              <a:gd name="connsiteY0" fmla="*/ 4434055 h 9262781"/>
              <a:gd name="connsiteX1" fmla="*/ 4434137 w 8874933"/>
              <a:gd name="connsiteY1" fmla="*/ 0 h 9262781"/>
              <a:gd name="connsiteX2" fmla="*/ 4434137 w 8874933"/>
              <a:gd name="connsiteY2" fmla="*/ 0 h 9262781"/>
              <a:gd name="connsiteX3" fmla="*/ 8868192 w 8874933"/>
              <a:gd name="connsiteY3" fmla="*/ 4434055 h 9262781"/>
              <a:gd name="connsiteX4" fmla="*/ 8868192 w 8874933"/>
              <a:gd name="connsiteY4" fmla="*/ 4767750 h 9262781"/>
              <a:gd name="connsiteX5" fmla="*/ 8839883 w 8874933"/>
              <a:gd name="connsiteY5" fmla="*/ 9229514 h 9262781"/>
              <a:gd name="connsiteX6" fmla="*/ 5786494 w 8874933"/>
              <a:gd name="connsiteY6" fmla="*/ 9240289 h 9262781"/>
              <a:gd name="connsiteX7" fmla="*/ 4107186 w 8874933"/>
              <a:gd name="connsiteY7" fmla="*/ 9262781 h 9262781"/>
              <a:gd name="connsiteX8" fmla="*/ 82 w 8874933"/>
              <a:gd name="connsiteY8" fmla="*/ 4434055 h 9262781"/>
              <a:gd name="connsiteX0" fmla="*/ 82 w 8874933"/>
              <a:gd name="connsiteY0" fmla="*/ 4434055 h 9262781"/>
              <a:gd name="connsiteX1" fmla="*/ 4434137 w 8874933"/>
              <a:gd name="connsiteY1" fmla="*/ 0 h 9262781"/>
              <a:gd name="connsiteX2" fmla="*/ 4434137 w 8874933"/>
              <a:gd name="connsiteY2" fmla="*/ 0 h 9262781"/>
              <a:gd name="connsiteX3" fmla="*/ 8868192 w 8874933"/>
              <a:gd name="connsiteY3" fmla="*/ 4434055 h 9262781"/>
              <a:gd name="connsiteX4" fmla="*/ 8868192 w 8874933"/>
              <a:gd name="connsiteY4" fmla="*/ 4767750 h 9262781"/>
              <a:gd name="connsiteX5" fmla="*/ 8839883 w 8874933"/>
              <a:gd name="connsiteY5" fmla="*/ 9229514 h 9262781"/>
              <a:gd name="connsiteX6" fmla="*/ 6599294 w 8874933"/>
              <a:gd name="connsiteY6" fmla="*/ 9231822 h 9262781"/>
              <a:gd name="connsiteX7" fmla="*/ 4107186 w 8874933"/>
              <a:gd name="connsiteY7" fmla="*/ 9262781 h 9262781"/>
              <a:gd name="connsiteX8" fmla="*/ 82 w 8874933"/>
              <a:gd name="connsiteY8" fmla="*/ 4434055 h 9262781"/>
              <a:gd name="connsiteX0" fmla="*/ 54 w 8874905"/>
              <a:gd name="connsiteY0" fmla="*/ 4434055 h 9254314"/>
              <a:gd name="connsiteX1" fmla="*/ 4434109 w 8874905"/>
              <a:gd name="connsiteY1" fmla="*/ 0 h 9254314"/>
              <a:gd name="connsiteX2" fmla="*/ 4434109 w 8874905"/>
              <a:gd name="connsiteY2" fmla="*/ 0 h 9254314"/>
              <a:gd name="connsiteX3" fmla="*/ 8868164 w 8874905"/>
              <a:gd name="connsiteY3" fmla="*/ 4434055 h 9254314"/>
              <a:gd name="connsiteX4" fmla="*/ 8868164 w 8874905"/>
              <a:gd name="connsiteY4" fmla="*/ 4767750 h 9254314"/>
              <a:gd name="connsiteX5" fmla="*/ 8839855 w 8874905"/>
              <a:gd name="connsiteY5" fmla="*/ 9229514 h 9254314"/>
              <a:gd name="connsiteX6" fmla="*/ 6599266 w 8874905"/>
              <a:gd name="connsiteY6" fmla="*/ 9231822 h 9254314"/>
              <a:gd name="connsiteX7" fmla="*/ 5046958 w 8874905"/>
              <a:gd name="connsiteY7" fmla="*/ 9254314 h 9254314"/>
              <a:gd name="connsiteX8" fmla="*/ 54 w 8874905"/>
              <a:gd name="connsiteY8" fmla="*/ 4434055 h 9254314"/>
              <a:gd name="connsiteX0" fmla="*/ 85 w 8874936"/>
              <a:gd name="connsiteY0" fmla="*/ 4434055 h 9254596"/>
              <a:gd name="connsiteX1" fmla="*/ 4434140 w 8874936"/>
              <a:gd name="connsiteY1" fmla="*/ 0 h 9254596"/>
              <a:gd name="connsiteX2" fmla="*/ 4434140 w 8874936"/>
              <a:gd name="connsiteY2" fmla="*/ 0 h 9254596"/>
              <a:gd name="connsiteX3" fmla="*/ 8868195 w 8874936"/>
              <a:gd name="connsiteY3" fmla="*/ 4434055 h 9254596"/>
              <a:gd name="connsiteX4" fmla="*/ 8868195 w 8874936"/>
              <a:gd name="connsiteY4" fmla="*/ 4767750 h 9254596"/>
              <a:gd name="connsiteX5" fmla="*/ 8839886 w 8874936"/>
              <a:gd name="connsiteY5" fmla="*/ 9229514 h 9254596"/>
              <a:gd name="connsiteX6" fmla="*/ 6599297 w 8874936"/>
              <a:gd name="connsiteY6" fmla="*/ 9231822 h 9254596"/>
              <a:gd name="connsiteX7" fmla="*/ 5046989 w 8874936"/>
              <a:gd name="connsiteY7" fmla="*/ 9254314 h 9254596"/>
              <a:gd name="connsiteX8" fmla="*/ 85 w 8874936"/>
              <a:gd name="connsiteY8" fmla="*/ 4434055 h 9254596"/>
              <a:gd name="connsiteX0" fmla="*/ 85 w 8874936"/>
              <a:gd name="connsiteY0" fmla="*/ 4434055 h 9265073"/>
              <a:gd name="connsiteX1" fmla="*/ 4434140 w 8874936"/>
              <a:gd name="connsiteY1" fmla="*/ 0 h 9265073"/>
              <a:gd name="connsiteX2" fmla="*/ 4434140 w 8874936"/>
              <a:gd name="connsiteY2" fmla="*/ 0 h 9265073"/>
              <a:gd name="connsiteX3" fmla="*/ 8868195 w 8874936"/>
              <a:gd name="connsiteY3" fmla="*/ 4434055 h 9265073"/>
              <a:gd name="connsiteX4" fmla="*/ 8868195 w 8874936"/>
              <a:gd name="connsiteY4" fmla="*/ 4767750 h 9265073"/>
              <a:gd name="connsiteX5" fmla="*/ 8839886 w 8874936"/>
              <a:gd name="connsiteY5" fmla="*/ 9229514 h 9265073"/>
              <a:gd name="connsiteX6" fmla="*/ 6674112 w 8874936"/>
              <a:gd name="connsiteY6" fmla="*/ 9265073 h 9265073"/>
              <a:gd name="connsiteX7" fmla="*/ 5046989 w 8874936"/>
              <a:gd name="connsiteY7" fmla="*/ 9254314 h 9265073"/>
              <a:gd name="connsiteX8" fmla="*/ 85 w 8874936"/>
              <a:gd name="connsiteY8" fmla="*/ 4434055 h 9265073"/>
              <a:gd name="connsiteX0" fmla="*/ 85 w 8874936"/>
              <a:gd name="connsiteY0" fmla="*/ 4434055 h 9254596"/>
              <a:gd name="connsiteX1" fmla="*/ 4434140 w 8874936"/>
              <a:gd name="connsiteY1" fmla="*/ 0 h 9254596"/>
              <a:gd name="connsiteX2" fmla="*/ 4434140 w 8874936"/>
              <a:gd name="connsiteY2" fmla="*/ 0 h 9254596"/>
              <a:gd name="connsiteX3" fmla="*/ 8868195 w 8874936"/>
              <a:gd name="connsiteY3" fmla="*/ 4434055 h 9254596"/>
              <a:gd name="connsiteX4" fmla="*/ 8868195 w 8874936"/>
              <a:gd name="connsiteY4" fmla="*/ 4767750 h 9254596"/>
              <a:gd name="connsiteX5" fmla="*/ 8839886 w 8874936"/>
              <a:gd name="connsiteY5" fmla="*/ 9229514 h 9254596"/>
              <a:gd name="connsiteX6" fmla="*/ 6682424 w 8874936"/>
              <a:gd name="connsiteY6" fmla="*/ 9240134 h 9254596"/>
              <a:gd name="connsiteX7" fmla="*/ 5046989 w 8874936"/>
              <a:gd name="connsiteY7" fmla="*/ 9254314 h 9254596"/>
              <a:gd name="connsiteX8" fmla="*/ 85 w 8874936"/>
              <a:gd name="connsiteY8" fmla="*/ 4434055 h 9254596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68242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68242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  <a:gd name="connsiteX0" fmla="*/ 86 w 8874937"/>
              <a:gd name="connsiteY0" fmla="*/ 4434055 h 9229662"/>
              <a:gd name="connsiteX1" fmla="*/ 4434141 w 8874937"/>
              <a:gd name="connsiteY1" fmla="*/ 0 h 9229662"/>
              <a:gd name="connsiteX2" fmla="*/ 4434141 w 8874937"/>
              <a:gd name="connsiteY2" fmla="*/ 0 h 9229662"/>
              <a:gd name="connsiteX3" fmla="*/ 8868196 w 8874937"/>
              <a:gd name="connsiteY3" fmla="*/ 4434055 h 9229662"/>
              <a:gd name="connsiteX4" fmla="*/ 8868196 w 8874937"/>
              <a:gd name="connsiteY4" fmla="*/ 4767750 h 9229662"/>
              <a:gd name="connsiteX5" fmla="*/ 8839887 w 8874937"/>
              <a:gd name="connsiteY5" fmla="*/ 9229514 h 9229662"/>
              <a:gd name="connsiteX6" fmla="*/ 6707363 w 8874937"/>
              <a:gd name="connsiteY6" fmla="*/ 9223508 h 9229662"/>
              <a:gd name="connsiteX7" fmla="*/ 5038677 w 8874937"/>
              <a:gd name="connsiteY7" fmla="*/ 9229376 h 9229662"/>
              <a:gd name="connsiteX8" fmla="*/ 86 w 8874937"/>
              <a:gd name="connsiteY8" fmla="*/ 4434055 h 9229662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77386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74937" h="9240134">
                <a:moveTo>
                  <a:pt x="86" y="4434055"/>
                </a:moveTo>
                <a:cubicBezTo>
                  <a:pt x="86" y="1985194"/>
                  <a:pt x="1985280" y="0"/>
                  <a:pt x="4434141" y="0"/>
                </a:cubicBezTo>
                <a:lnTo>
                  <a:pt x="4434141" y="0"/>
                </a:lnTo>
                <a:cubicBezTo>
                  <a:pt x="6883002" y="0"/>
                  <a:pt x="8868196" y="1985194"/>
                  <a:pt x="8868196" y="4434055"/>
                </a:cubicBezTo>
                <a:lnTo>
                  <a:pt x="8868196" y="4767750"/>
                </a:lnTo>
                <a:cubicBezTo>
                  <a:pt x="8868196" y="7216611"/>
                  <a:pt x="8895605" y="7040195"/>
                  <a:pt x="8839887" y="9229514"/>
                </a:cubicBezTo>
                <a:lnTo>
                  <a:pt x="6773865" y="9240134"/>
                </a:lnTo>
                <a:lnTo>
                  <a:pt x="5038677" y="9229376"/>
                </a:lnTo>
                <a:cubicBezTo>
                  <a:pt x="1640464" y="9256690"/>
                  <a:pt x="-13768" y="7327741"/>
                  <a:pt x="86" y="443405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Montera </a:t>
            </a:r>
            <a:r>
              <a:rPr lang="en-US" err="1"/>
              <a:t>bild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form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93DE1B89-8B95-C991-FCCB-A27AE56873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8013" y="1964739"/>
            <a:ext cx="5021352" cy="3274565"/>
          </a:xfrm>
        </p:spPr>
        <p:txBody>
          <a:bodyPr vert="horz" lIns="0" tIns="0" rIns="0" bIns="0" rtlCol="0">
            <a:noAutofit/>
          </a:bodyPr>
          <a:lstStyle>
            <a:lvl1pPr marL="209572" indent="-209572">
              <a:buClr>
                <a:schemeClr val="accent1"/>
              </a:buClr>
              <a:buFont typeface="Arial" panose="020B0604020202020204" pitchFamily="34" charset="0"/>
              <a:buChar char="•"/>
              <a:defRPr lang="sv-SE" sz="2426" dirty="0">
                <a:solidFill>
                  <a:schemeClr val="tx1"/>
                </a:solidFill>
              </a:defRPr>
            </a:lvl1pPr>
            <a:lvl2pPr marL="458438" indent="-196474">
              <a:buClr>
                <a:schemeClr val="accent1"/>
              </a:buClr>
              <a:buFont typeface="Arial" panose="020B0604020202020204" pitchFamily="34" charset="0"/>
              <a:buChar char="•"/>
              <a:defRPr lang="sv-SE" sz="2183" dirty="0">
                <a:solidFill>
                  <a:schemeClr val="tx1"/>
                </a:solidFill>
              </a:defRPr>
            </a:lvl2pPr>
            <a:lvl3pPr marL="676742" indent="-174643">
              <a:buClr>
                <a:schemeClr val="accent1"/>
              </a:buClr>
              <a:buFont typeface="Arial" panose="020B0604020202020204" pitchFamily="34" charset="0"/>
              <a:buChar char="•"/>
              <a:defRPr lang="sv-SE" sz="1940" dirty="0">
                <a:solidFill>
                  <a:schemeClr val="tx1"/>
                </a:solidFill>
              </a:defRPr>
            </a:lvl3pPr>
            <a:lvl4pPr marL="884131" indent="-157179">
              <a:buClr>
                <a:schemeClr val="accent1"/>
              </a:buClr>
              <a:buFont typeface="Arial" panose="020B0604020202020204" pitchFamily="34" charset="0"/>
              <a:buChar char="•"/>
              <a:defRPr lang="sv-SE" sz="1698" dirty="0">
                <a:solidFill>
                  <a:schemeClr val="tx1"/>
                </a:solidFill>
              </a:defRPr>
            </a:lvl4pPr>
            <a:lvl5pPr marL="1069690" indent="-152813">
              <a:buClr>
                <a:schemeClr val="accent1"/>
              </a:buClr>
              <a:buFont typeface="Arial" panose="020B0604020202020204" pitchFamily="34" charset="0"/>
              <a:buChar char="•"/>
              <a:defRPr lang="sv-SE" sz="1455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Rubrik 106">
            <a:extLst>
              <a:ext uri="{FF2B5EF4-FFF2-40B4-BE49-F238E27FC236}">
                <a16:creationId xmlns:a16="http://schemas.microsoft.com/office/drawing/2014/main" id="{505B7519-D4A1-65FB-10F7-68D1930A4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8013" y="459731"/>
            <a:ext cx="5021352" cy="1244335"/>
          </a:xfrm>
        </p:spPr>
        <p:txBody>
          <a:bodyPr>
            <a:noAutofit/>
          </a:bodyPr>
          <a:lstStyle>
            <a:lvl1pPr>
              <a:defRPr sz="4366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D1922A11-6FDC-5954-DA22-3452A9DB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197927D5-8C5F-1843-FA9D-B3EFCC39E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B3977587-313F-F007-1750-653BB1B3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3275" y="6396317"/>
            <a:ext cx="884631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8224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-Vinröd_mörk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3275" y="6396317"/>
            <a:ext cx="884631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2216047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940">
                <a:solidFill>
                  <a:schemeClr val="tx1"/>
                </a:solidFill>
              </a:defRPr>
            </a:lvl1pPr>
          </a:lstStyle>
          <a:p>
            <a:r>
              <a:rPr lang="en-US"/>
              <a:t>Montera </a:t>
            </a:r>
            <a:r>
              <a:rPr lang="en-US" err="1"/>
              <a:t>bild</a:t>
            </a:r>
            <a:endParaRPr lang="en-US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0768560" y="563225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052" y="348165"/>
            <a:ext cx="4235872" cy="1615452"/>
          </a:xfrm>
        </p:spPr>
        <p:txBody>
          <a:bodyPr anchor="ctr"/>
          <a:lstStyle>
            <a:lvl1pPr marL="0" indent="0">
              <a:lnSpc>
                <a:spcPts val="3275"/>
              </a:lnSpc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</a:t>
            </a:r>
            <a:br>
              <a:rPr lang="sv-SE"/>
            </a:br>
            <a:r>
              <a:rPr lang="sv-SE"/>
              <a:t>mall för rubrikformat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63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_och_text-Vinröd_mörk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3275" y="6396317"/>
            <a:ext cx="884631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2216047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940">
                <a:solidFill>
                  <a:schemeClr val="tx1"/>
                </a:solidFill>
              </a:defRPr>
            </a:lvl1pPr>
          </a:lstStyle>
          <a:p>
            <a:r>
              <a:rPr lang="en-US"/>
              <a:t>Montera </a:t>
            </a:r>
            <a:r>
              <a:rPr lang="en-US" err="1"/>
              <a:t>bild</a:t>
            </a:r>
            <a:endParaRPr lang="en-US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0768560" y="563225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052" y="348165"/>
            <a:ext cx="4235872" cy="1615452"/>
          </a:xfrm>
        </p:spPr>
        <p:txBody>
          <a:bodyPr anchor="ctr"/>
          <a:lstStyle>
            <a:lvl1pPr marL="0" indent="0">
              <a:lnSpc>
                <a:spcPts val="3275"/>
              </a:lnSpc>
              <a:spcAft>
                <a:spcPts val="1395"/>
              </a:spcAft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</a:t>
            </a:r>
            <a:br>
              <a:rPr lang="sv-SE"/>
            </a:br>
            <a:r>
              <a:rPr lang="sv-SE"/>
              <a:t>mall för rubrikformat</a:t>
            </a:r>
            <a:endParaRPr lang="en-US"/>
          </a:p>
        </p:txBody>
      </p: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0574" y="2891153"/>
            <a:ext cx="9769013" cy="3252734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96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_och_text-Vit-Vinröd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3275" y="6396317"/>
            <a:ext cx="884631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2216047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940"/>
            </a:lvl1pPr>
          </a:lstStyle>
          <a:p>
            <a:r>
              <a:rPr lang="en-US"/>
              <a:t>Montera </a:t>
            </a:r>
            <a:r>
              <a:rPr lang="en-US" err="1"/>
              <a:t>bild</a:t>
            </a:r>
            <a:endParaRPr lang="en-US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0768560" y="563225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052" y="348165"/>
            <a:ext cx="4235872" cy="1615452"/>
          </a:xfrm>
        </p:spPr>
        <p:txBody>
          <a:bodyPr anchor="ctr"/>
          <a:lstStyle>
            <a:lvl1pPr marL="0" indent="0">
              <a:lnSpc>
                <a:spcPts val="3275"/>
              </a:lnSpc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</a:t>
            </a:r>
            <a:br>
              <a:rPr lang="sv-SE"/>
            </a:br>
            <a:r>
              <a:rPr lang="sv-SE"/>
              <a:t>mall för rubrikformat</a:t>
            </a:r>
            <a:endParaRPr lang="en-US"/>
          </a:p>
        </p:txBody>
      </p: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0574" y="2891153"/>
            <a:ext cx="9769013" cy="3252734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795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ida_helsida-Vinröd_mörk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grpSp>
        <p:nvGrpSpPr>
          <p:cNvPr id="16" name="Grupp 15">
            <a:extLst>
              <a:ext uri="{FF2B5EF4-FFF2-40B4-BE49-F238E27FC236}">
                <a16:creationId xmlns:a16="http://schemas.microsoft.com/office/drawing/2014/main" id="{E7C7BFDF-15BB-A35D-182B-71E482DB79E0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D13F18B1-ED24-8397-C568-DD94D6B23E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8" name="Bild 17">
              <a:extLst>
                <a:ext uri="{FF2B5EF4-FFF2-40B4-BE49-F238E27FC236}">
                  <a16:creationId xmlns:a16="http://schemas.microsoft.com/office/drawing/2014/main" id="{87208784-4141-09D3-D660-A2268386B8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innehåll 14">
            <a:extLst>
              <a:ext uri="{FF2B5EF4-FFF2-40B4-BE49-F238E27FC236}">
                <a16:creationId xmlns:a16="http://schemas.microsoft.com/office/drawing/2014/main" id="{CD130D5D-A6D0-3B8F-D78F-0D66842EA1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-1"/>
            <a:ext cx="12192000" cy="6858001"/>
          </a:xfrm>
          <a:custGeom>
            <a:avLst/>
            <a:gdLst>
              <a:gd name="connsiteX0" fmla="*/ 18655886 w 20104100"/>
              <a:gd name="connsiteY0" fmla="*/ 8967044 h 11309351"/>
              <a:gd name="connsiteX1" fmla="*/ 17756906 w 20104100"/>
              <a:gd name="connsiteY1" fmla="*/ 9866024 h 11309351"/>
              <a:gd name="connsiteX2" fmla="*/ 17756906 w 20104100"/>
              <a:gd name="connsiteY2" fmla="*/ 10765005 h 11309351"/>
              <a:gd name="connsiteX3" fmla="*/ 18655886 w 20104100"/>
              <a:gd name="connsiteY3" fmla="*/ 10765005 h 11309351"/>
              <a:gd name="connsiteX4" fmla="*/ 19554868 w 20104100"/>
              <a:gd name="connsiteY4" fmla="*/ 9866024 h 11309351"/>
              <a:gd name="connsiteX5" fmla="*/ 18655886 w 20104100"/>
              <a:gd name="connsiteY5" fmla="*/ 8967044 h 11309351"/>
              <a:gd name="connsiteX6" fmla="*/ 0 w 20104100"/>
              <a:gd name="connsiteY6" fmla="*/ 0 h 11309351"/>
              <a:gd name="connsiteX7" fmla="*/ 20104100 w 20104100"/>
              <a:gd name="connsiteY7" fmla="*/ 0 h 11309351"/>
              <a:gd name="connsiteX8" fmla="*/ 20104100 w 20104100"/>
              <a:gd name="connsiteY8" fmla="*/ 11309351 h 11309351"/>
              <a:gd name="connsiteX9" fmla="*/ 0 w 20104100"/>
              <a:gd name="connsiteY9" fmla="*/ 11309351 h 1130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11309351">
                <a:moveTo>
                  <a:pt x="18655886" y="8967044"/>
                </a:moveTo>
                <a:cubicBezTo>
                  <a:pt x="18159392" y="8967044"/>
                  <a:pt x="17756906" y="9369531"/>
                  <a:pt x="17756906" y="9866024"/>
                </a:cubicBezTo>
                <a:lnTo>
                  <a:pt x="17756906" y="10765005"/>
                </a:lnTo>
                <a:cubicBezTo>
                  <a:pt x="17756906" y="10765005"/>
                  <a:pt x="18655886" y="10765005"/>
                  <a:pt x="18655886" y="10765005"/>
                </a:cubicBezTo>
                <a:cubicBezTo>
                  <a:pt x="19152380" y="10765005"/>
                  <a:pt x="19554868" y="10362518"/>
                  <a:pt x="19554868" y="9866024"/>
                </a:cubicBezTo>
                <a:cubicBezTo>
                  <a:pt x="19554868" y="9369531"/>
                  <a:pt x="19152380" y="8967044"/>
                  <a:pt x="18655886" y="8967044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11309351"/>
                </a:lnTo>
                <a:lnTo>
                  <a:pt x="0" y="11309351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940">
                <a:solidFill>
                  <a:schemeClr val="tx1"/>
                </a:solidFill>
              </a:defRPr>
            </a:lvl1pPr>
            <a:lvl2pPr>
              <a:defRPr sz="1698"/>
            </a:lvl2pPr>
            <a:lvl3pPr>
              <a:defRPr sz="1455"/>
            </a:lvl3pPr>
            <a:lvl4pPr>
              <a:defRPr sz="1213"/>
            </a:lvl4pPr>
            <a:lvl5pPr>
              <a:defRPr sz="1213"/>
            </a:lvl5pPr>
            <a:lvl6pPr>
              <a:defRPr sz="1213"/>
            </a:lvl6pPr>
            <a:lvl7pPr>
              <a:defRPr sz="1213"/>
            </a:lvl7pPr>
            <a:lvl8pPr>
              <a:defRPr sz="1213"/>
            </a:lvl8pPr>
            <a:lvl9pPr>
              <a:defRPr sz="1213"/>
            </a:lvl9pPr>
          </a:lstStyle>
          <a:p>
            <a:pPr lvl="0"/>
            <a:r>
              <a:rPr lang="sv-SE"/>
              <a:t>Klicka på en ikon för att infoga innehåll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B3A71AB9-AAA7-E78A-F77A-D1A10EB26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052" y="6396317"/>
            <a:ext cx="480303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B22D6F3-33C1-5574-70A2-85ADD2CEF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0574" y="6396317"/>
            <a:ext cx="218320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5">
            <a:extLst>
              <a:ext uri="{FF2B5EF4-FFF2-40B4-BE49-F238E27FC236}">
                <a16:creationId xmlns:a16="http://schemas.microsoft.com/office/drawing/2014/main" id="{A02E07FB-A8EC-6B08-D352-1681F3F6E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3275" y="6396317"/>
            <a:ext cx="8846312" cy="11351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1040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1_med_text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36C45F4-5A3A-B353-8B3A-6433B352CE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1380" y="3867255"/>
            <a:ext cx="3201929" cy="609722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6064" b="0" spc="-243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100%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88D93A17-5D27-9173-DE8F-75232BA67D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41380" y="4520643"/>
            <a:ext cx="3221246" cy="1746629"/>
          </a:xfrm>
        </p:spPr>
        <p:txBody>
          <a:bodyPr anchor="t"/>
          <a:lstStyle>
            <a:lvl1pPr marL="0" indent="0" algn="ctr">
              <a:buNone/>
              <a:defRPr sz="3275"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err="1"/>
              <a:t>Lorem</a:t>
            </a:r>
            <a:r>
              <a:rPr lang="sv-SE"/>
              <a:t> </a:t>
            </a:r>
            <a:r>
              <a:rPr lang="sv-SE" err="1"/>
              <a:t>ipsum</a:t>
            </a:r>
            <a:r>
              <a:rPr lang="sv-SE"/>
              <a:t> </a:t>
            </a:r>
            <a:br>
              <a:rPr lang="sv-SE"/>
            </a:br>
            <a:r>
              <a:rPr lang="sv-SE" err="1"/>
              <a:t>dolor</a:t>
            </a:r>
            <a:r>
              <a:rPr lang="sv-SE"/>
              <a:t> </a:t>
            </a:r>
            <a:r>
              <a:rPr lang="sv-SE" err="1"/>
              <a:t>sit</a:t>
            </a:r>
            <a:r>
              <a:rPr lang="sv-SE"/>
              <a:t> </a:t>
            </a:r>
            <a:r>
              <a:rPr lang="sv-SE" err="1"/>
              <a:t>amet</a:t>
            </a:r>
            <a:r>
              <a:rPr lang="sv-SE"/>
              <a:t>, </a:t>
            </a:r>
            <a:r>
              <a:rPr lang="sv-SE" err="1"/>
              <a:t>consectetur</a:t>
            </a:r>
            <a:r>
              <a:rPr lang="sv-SE"/>
              <a:t> </a:t>
            </a:r>
            <a:r>
              <a:rPr lang="sv-SE" err="1"/>
              <a:t>adipiscing</a:t>
            </a:r>
            <a:r>
              <a:rPr lang="sv-SE"/>
              <a:t> elit.</a:t>
            </a:r>
            <a:endParaRPr lang="en-US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8905EC65-8650-70B3-60D1-3E1ABCA0D806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11FBA0C9-6BFF-B8AD-A3F5-12DDCE3121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8" name="Bild 7">
              <a:extLst>
                <a:ext uri="{FF2B5EF4-FFF2-40B4-BE49-F238E27FC236}">
                  <a16:creationId xmlns:a16="http://schemas.microsoft.com/office/drawing/2014/main" id="{228F8573-1D0A-2F1D-9164-0EFB361C27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pic>
        <p:nvPicPr>
          <p:cNvPr id="3" name="Platshållare för bild 19">
            <a:extLst>
              <a:ext uri="{FF2B5EF4-FFF2-40B4-BE49-F238E27FC236}">
                <a16:creationId xmlns:a16="http://schemas.microsoft.com/office/drawing/2014/main" id="{A0274350-8D2F-EF0E-2CC3-C942CB76572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60" y="109152"/>
            <a:ext cx="2859987" cy="2423178"/>
          </a:xfrm>
          <a:prstGeom prst="rect">
            <a:avLst/>
          </a:prstGeom>
        </p:spPr>
      </p:pic>
      <p:pic>
        <p:nvPicPr>
          <p:cNvPr id="5" name="Platshållare för bild 13">
            <a:extLst>
              <a:ext uri="{FF2B5EF4-FFF2-40B4-BE49-F238E27FC236}">
                <a16:creationId xmlns:a16="http://schemas.microsoft.com/office/drawing/2014/main" id="{9F012126-928D-82F4-7FE1-7F5A70DA350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60" y="2643666"/>
            <a:ext cx="2859987" cy="410518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latshållare för bild 15">
            <a:extLst>
              <a:ext uri="{FF2B5EF4-FFF2-40B4-BE49-F238E27FC236}">
                <a16:creationId xmlns:a16="http://schemas.microsoft.com/office/drawing/2014/main" id="{85DBB31E-B63B-AF6E-6A35-901FDB29FB1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8307" y="109152"/>
            <a:ext cx="2453913" cy="397313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latshållare för bild 21">
            <a:extLst>
              <a:ext uri="{FF2B5EF4-FFF2-40B4-BE49-F238E27FC236}">
                <a16:creationId xmlns:a16="http://schemas.microsoft.com/office/drawing/2014/main" id="{DA9D1865-A9AE-2006-5E7E-B52845261EC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2410" y="109152"/>
            <a:ext cx="6440430" cy="343392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latshållare för bild 27">
            <a:extLst>
              <a:ext uri="{FF2B5EF4-FFF2-40B4-BE49-F238E27FC236}">
                <a16:creationId xmlns:a16="http://schemas.microsoft.com/office/drawing/2014/main" id="{15B3C348-F649-6CC5-28FC-F3D1D17B417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1785" y="3648927"/>
            <a:ext cx="3111055" cy="3099921"/>
          </a:xfrm>
          <a:custGeom>
            <a:avLst/>
            <a:gdLst>
              <a:gd name="connsiteX0" fmla="*/ 3861786 w 5130000"/>
              <a:gd name="connsiteY0" fmla="*/ 2949693 h 5112000"/>
              <a:gd name="connsiteX1" fmla="*/ 2962806 w 5130000"/>
              <a:gd name="connsiteY1" fmla="*/ 3848673 h 5112000"/>
              <a:gd name="connsiteX2" fmla="*/ 2962806 w 5130000"/>
              <a:gd name="connsiteY2" fmla="*/ 4747654 h 5112000"/>
              <a:gd name="connsiteX3" fmla="*/ 3861786 w 5130000"/>
              <a:gd name="connsiteY3" fmla="*/ 4747654 h 5112000"/>
              <a:gd name="connsiteX4" fmla="*/ 4760768 w 5130000"/>
              <a:gd name="connsiteY4" fmla="*/ 3848673 h 5112000"/>
              <a:gd name="connsiteX5" fmla="*/ 3861786 w 5130000"/>
              <a:gd name="connsiteY5" fmla="*/ 2949693 h 5112000"/>
              <a:gd name="connsiteX6" fmla="*/ 0 w 5130000"/>
              <a:gd name="connsiteY6" fmla="*/ 0 h 5112000"/>
              <a:gd name="connsiteX7" fmla="*/ 5130000 w 5130000"/>
              <a:gd name="connsiteY7" fmla="*/ 0 h 5112000"/>
              <a:gd name="connsiteX8" fmla="*/ 5130000 w 5130000"/>
              <a:gd name="connsiteY8" fmla="*/ 5112000 h 5112000"/>
              <a:gd name="connsiteX9" fmla="*/ 0 w 5130000"/>
              <a:gd name="connsiteY9" fmla="*/ 5112000 h 5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30000" h="5112000">
                <a:moveTo>
                  <a:pt x="3861786" y="2949693"/>
                </a:moveTo>
                <a:cubicBezTo>
                  <a:pt x="3365292" y="2949693"/>
                  <a:pt x="2962806" y="3352180"/>
                  <a:pt x="2962806" y="3848673"/>
                </a:cubicBezTo>
                <a:lnTo>
                  <a:pt x="2962806" y="4747654"/>
                </a:lnTo>
                <a:cubicBezTo>
                  <a:pt x="2962806" y="4747654"/>
                  <a:pt x="3861786" y="4747654"/>
                  <a:pt x="3861786" y="4747654"/>
                </a:cubicBezTo>
                <a:cubicBezTo>
                  <a:pt x="4358280" y="4747654"/>
                  <a:pt x="4760768" y="4345167"/>
                  <a:pt x="4760768" y="3848673"/>
                </a:cubicBezTo>
                <a:cubicBezTo>
                  <a:pt x="4760768" y="3352180"/>
                  <a:pt x="4358280" y="2949693"/>
                  <a:pt x="3861786" y="2949693"/>
                </a:cubicBezTo>
                <a:close/>
                <a:moveTo>
                  <a:pt x="0" y="0"/>
                </a:moveTo>
                <a:lnTo>
                  <a:pt x="5130000" y="0"/>
                </a:lnTo>
                <a:lnTo>
                  <a:pt x="5130000" y="5112000"/>
                </a:lnTo>
                <a:lnTo>
                  <a:pt x="0" y="5112000"/>
                </a:lnTo>
                <a:close/>
              </a:path>
            </a:pathLst>
          </a:custGeom>
          <a:solidFill>
            <a:schemeClr val="bg1"/>
          </a:solidFill>
        </p:spPr>
      </p:pic>
      <p:pic>
        <p:nvPicPr>
          <p:cNvPr id="12" name="Platshållare för bild 31">
            <a:extLst>
              <a:ext uri="{FF2B5EF4-FFF2-40B4-BE49-F238E27FC236}">
                <a16:creationId xmlns:a16="http://schemas.microsoft.com/office/drawing/2014/main" id="{F68D6069-E644-9AA4-73AB-3279BAFB65B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8307" y="4192504"/>
            <a:ext cx="2453913" cy="255634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49140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2_med_text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7CEA4433-F494-E53F-5852-0D7935106D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70762" y="92415"/>
            <a:ext cx="12213660" cy="6858000"/>
          </a:xfrm>
          <a:prstGeom prst="rect">
            <a:avLst/>
          </a:prstGeom>
        </p:spPr>
      </p:pic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81C86E17-67EC-C615-2842-76EB0D847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03912" y="197737"/>
            <a:ext cx="2128313" cy="567655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6064" b="0" spc="-243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98%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C40B185A-2F22-3207-F086-4CB9D1147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03911" y="765392"/>
            <a:ext cx="2141153" cy="1453320"/>
          </a:xfrm>
        </p:spPr>
        <p:txBody>
          <a:bodyPr anchor="t"/>
          <a:lstStyle>
            <a:lvl1pPr marL="0" indent="0" algn="ctr">
              <a:buNone/>
              <a:defRPr sz="2668"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err="1"/>
              <a:t>Lorem</a:t>
            </a:r>
            <a:r>
              <a:rPr lang="sv-SE"/>
              <a:t> </a:t>
            </a:r>
            <a:r>
              <a:rPr lang="sv-SE" err="1"/>
              <a:t>ipsum</a:t>
            </a:r>
            <a:r>
              <a:rPr lang="sv-SE"/>
              <a:t> </a:t>
            </a:r>
            <a:r>
              <a:rPr lang="sv-SE" err="1"/>
              <a:t>dolor</a:t>
            </a:r>
            <a:r>
              <a:rPr lang="sv-SE"/>
              <a:t> </a:t>
            </a:r>
            <a:r>
              <a:rPr lang="sv-SE" err="1"/>
              <a:t>sit</a:t>
            </a:r>
            <a:r>
              <a:rPr lang="sv-SE"/>
              <a:t> </a:t>
            </a:r>
            <a:r>
              <a:rPr lang="sv-SE" err="1"/>
              <a:t>amet</a:t>
            </a:r>
            <a:r>
              <a:rPr lang="sv-SE"/>
              <a:t>, </a:t>
            </a:r>
            <a:r>
              <a:rPr lang="sv-SE" err="1"/>
              <a:t>consectetur</a:t>
            </a:r>
            <a:r>
              <a:rPr lang="sv-SE"/>
              <a:t> </a:t>
            </a:r>
            <a:r>
              <a:rPr lang="sv-SE" err="1"/>
              <a:t>adipiscing</a:t>
            </a:r>
            <a:r>
              <a:rPr lang="sv-SE"/>
              <a:t> elit.</a:t>
            </a:r>
            <a:endParaRPr lang="en-US"/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9924D6F4-B2E5-DFB3-AD23-22CDC8FBF80E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4C9CD803-0E8B-1C0E-0E29-B5DAE7383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4C80B198-33F3-1D5A-45D1-D92C2FCD60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pic>
        <p:nvPicPr>
          <p:cNvPr id="8" name="Platshållare för bild 18">
            <a:extLst>
              <a:ext uri="{FF2B5EF4-FFF2-40B4-BE49-F238E27FC236}">
                <a16:creationId xmlns:a16="http://schemas.microsoft.com/office/drawing/2014/main" id="{8E5EE331-AB17-FEEC-08C5-668F67B7676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60" y="109153"/>
            <a:ext cx="2859987" cy="2992367"/>
          </a:xfrm>
          <a:prstGeom prst="rect">
            <a:avLst/>
          </a:prstGeom>
        </p:spPr>
      </p:pic>
      <p:pic>
        <p:nvPicPr>
          <p:cNvPr id="9" name="Platshållare för bild 10">
            <a:extLst>
              <a:ext uri="{FF2B5EF4-FFF2-40B4-BE49-F238E27FC236}">
                <a16:creationId xmlns:a16="http://schemas.microsoft.com/office/drawing/2014/main" id="{E17D82F0-99DE-8779-D57A-27223C266DA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8307" y="109152"/>
            <a:ext cx="4521983" cy="6636712"/>
          </a:xfrm>
          <a:prstGeom prst="rect">
            <a:avLst/>
          </a:prstGeom>
        </p:spPr>
      </p:pic>
      <p:pic>
        <p:nvPicPr>
          <p:cNvPr id="10" name="Platshållare för bild 16">
            <a:extLst>
              <a:ext uri="{FF2B5EF4-FFF2-40B4-BE49-F238E27FC236}">
                <a16:creationId xmlns:a16="http://schemas.microsoft.com/office/drawing/2014/main" id="{45786C1E-6C66-3B26-67CB-C65DF872A38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60" y="3210672"/>
            <a:ext cx="2859987" cy="3538176"/>
          </a:xfrm>
          <a:prstGeom prst="rect">
            <a:avLst/>
          </a:prstGeom>
        </p:spPr>
      </p:pic>
      <p:pic>
        <p:nvPicPr>
          <p:cNvPr id="11" name="Platshållare för bild 12">
            <a:extLst>
              <a:ext uri="{FF2B5EF4-FFF2-40B4-BE49-F238E27FC236}">
                <a16:creationId xmlns:a16="http://schemas.microsoft.com/office/drawing/2014/main" id="{2C961CFD-51B4-B3BA-298F-A1867002D08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4223" y="109153"/>
            <a:ext cx="2128617" cy="218453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latshållare för bild 14">
            <a:extLst>
              <a:ext uri="{FF2B5EF4-FFF2-40B4-BE49-F238E27FC236}">
                <a16:creationId xmlns:a16="http://schemas.microsoft.com/office/drawing/2014/main" id="{F377875A-6503-ABE1-C74F-3C20B1B3884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9450" y="2402844"/>
            <a:ext cx="4373390" cy="4343021"/>
          </a:xfrm>
          <a:prstGeom prst="rect">
            <a:avLst/>
          </a:prstGeom>
        </p:spPr>
      </p:pic>
      <p:grpSp>
        <p:nvGrpSpPr>
          <p:cNvPr id="13" name="Grupp 12">
            <a:extLst>
              <a:ext uri="{FF2B5EF4-FFF2-40B4-BE49-F238E27FC236}">
                <a16:creationId xmlns:a16="http://schemas.microsoft.com/office/drawing/2014/main" id="{A59FA962-690A-A30F-7B53-BF999A9785C2}"/>
              </a:ext>
            </a:extLst>
          </p:cNvPr>
          <p:cNvGrpSpPr/>
          <p:nvPr userDrawn="1"/>
        </p:nvGrpSpPr>
        <p:grpSpPr>
          <a:xfrm>
            <a:off x="10768560" y="5437744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27EDDC18-AC91-6BBF-EEA7-9266D9A462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5" name="Bild 14">
              <a:extLst>
                <a:ext uri="{FF2B5EF4-FFF2-40B4-BE49-F238E27FC236}">
                  <a16:creationId xmlns:a16="http://schemas.microsoft.com/office/drawing/2014/main" id="{51A947BE-A2CD-4215-4574-0F3DA22834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20850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3_med_text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0B7DA584-80E9-B4B8-B597-74072A14F2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0" y="0"/>
            <a:ext cx="12213660" cy="6858000"/>
          </a:xfrm>
          <a:prstGeom prst="rect">
            <a:avLst/>
          </a:pr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45D51169-EAA8-AA76-6DF2-0A0ADF0AEE84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pic>
        <p:nvPicPr>
          <p:cNvPr id="6" name="Platshållare för bild 11">
            <a:extLst>
              <a:ext uri="{FF2B5EF4-FFF2-40B4-BE49-F238E27FC236}">
                <a16:creationId xmlns:a16="http://schemas.microsoft.com/office/drawing/2014/main" id="{25DB1459-E399-C22C-F535-C6D8CBB761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60" y="109152"/>
            <a:ext cx="2859987" cy="4738996"/>
          </a:xfrm>
          <a:prstGeom prst="rect">
            <a:avLst/>
          </a:prstGeom>
        </p:spPr>
      </p:pic>
      <p:pic>
        <p:nvPicPr>
          <p:cNvPr id="7" name="Platshållare för bild 13">
            <a:extLst>
              <a:ext uri="{FF2B5EF4-FFF2-40B4-BE49-F238E27FC236}">
                <a16:creationId xmlns:a16="http://schemas.microsoft.com/office/drawing/2014/main" id="{B35CC5C6-7C8C-292C-EDB4-277F3607034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8307" y="109152"/>
            <a:ext cx="5784318" cy="3973139"/>
          </a:xfrm>
          <a:prstGeom prst="rect">
            <a:avLst/>
          </a:prstGeom>
        </p:spPr>
      </p:pic>
      <p:pic>
        <p:nvPicPr>
          <p:cNvPr id="8" name="Platshållare för bild 17">
            <a:extLst>
              <a:ext uri="{FF2B5EF4-FFF2-40B4-BE49-F238E27FC236}">
                <a16:creationId xmlns:a16="http://schemas.microsoft.com/office/drawing/2014/main" id="{310E3AD1-0CA3-4FD4-3C0D-41075B533BE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1785" y="109152"/>
            <a:ext cx="3111055" cy="343392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latshållare för bild 15">
            <a:extLst>
              <a:ext uri="{FF2B5EF4-FFF2-40B4-BE49-F238E27FC236}">
                <a16:creationId xmlns:a16="http://schemas.microsoft.com/office/drawing/2014/main" id="{3C3820B6-0D0C-3EF6-87DA-CFB5561A47A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2411" y="4192504"/>
            <a:ext cx="3220215" cy="25563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latshållare för bild 19">
            <a:extLst>
              <a:ext uri="{FF2B5EF4-FFF2-40B4-BE49-F238E27FC236}">
                <a16:creationId xmlns:a16="http://schemas.microsoft.com/office/drawing/2014/main" id="{86EFEDA4-1FC5-FF15-2073-E82E6AA6886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1785" y="3648927"/>
            <a:ext cx="3111055" cy="3099921"/>
          </a:xfrm>
          <a:custGeom>
            <a:avLst/>
            <a:gdLst>
              <a:gd name="connsiteX0" fmla="*/ 3861786 w 5130000"/>
              <a:gd name="connsiteY0" fmla="*/ 2949693 h 5112000"/>
              <a:gd name="connsiteX1" fmla="*/ 2962806 w 5130000"/>
              <a:gd name="connsiteY1" fmla="*/ 3848673 h 5112000"/>
              <a:gd name="connsiteX2" fmla="*/ 2962806 w 5130000"/>
              <a:gd name="connsiteY2" fmla="*/ 4747654 h 5112000"/>
              <a:gd name="connsiteX3" fmla="*/ 3861786 w 5130000"/>
              <a:gd name="connsiteY3" fmla="*/ 4747654 h 5112000"/>
              <a:gd name="connsiteX4" fmla="*/ 4760768 w 5130000"/>
              <a:gd name="connsiteY4" fmla="*/ 3848673 h 5112000"/>
              <a:gd name="connsiteX5" fmla="*/ 3861786 w 5130000"/>
              <a:gd name="connsiteY5" fmla="*/ 2949693 h 5112000"/>
              <a:gd name="connsiteX6" fmla="*/ 0 w 5130000"/>
              <a:gd name="connsiteY6" fmla="*/ 0 h 5112000"/>
              <a:gd name="connsiteX7" fmla="*/ 5130000 w 5130000"/>
              <a:gd name="connsiteY7" fmla="*/ 0 h 5112000"/>
              <a:gd name="connsiteX8" fmla="*/ 5130000 w 5130000"/>
              <a:gd name="connsiteY8" fmla="*/ 5112000 h 5112000"/>
              <a:gd name="connsiteX9" fmla="*/ 0 w 5130000"/>
              <a:gd name="connsiteY9" fmla="*/ 5112000 h 5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30000" h="5112000">
                <a:moveTo>
                  <a:pt x="3861786" y="2949693"/>
                </a:moveTo>
                <a:cubicBezTo>
                  <a:pt x="3365292" y="2949693"/>
                  <a:pt x="2962806" y="3352180"/>
                  <a:pt x="2962806" y="3848673"/>
                </a:cubicBezTo>
                <a:lnTo>
                  <a:pt x="2962806" y="4747654"/>
                </a:lnTo>
                <a:cubicBezTo>
                  <a:pt x="2962806" y="4747654"/>
                  <a:pt x="3861786" y="4747654"/>
                  <a:pt x="3861786" y="4747654"/>
                </a:cubicBezTo>
                <a:cubicBezTo>
                  <a:pt x="4358280" y="4747654"/>
                  <a:pt x="4760768" y="4345167"/>
                  <a:pt x="4760768" y="3848673"/>
                </a:cubicBezTo>
                <a:cubicBezTo>
                  <a:pt x="4760768" y="3352180"/>
                  <a:pt x="4358280" y="2949693"/>
                  <a:pt x="3861786" y="2949693"/>
                </a:cubicBezTo>
                <a:close/>
                <a:moveTo>
                  <a:pt x="0" y="0"/>
                </a:moveTo>
                <a:lnTo>
                  <a:pt x="5130000" y="0"/>
                </a:lnTo>
                <a:lnTo>
                  <a:pt x="5130000" y="5112000"/>
                </a:lnTo>
                <a:lnTo>
                  <a:pt x="0" y="5112000"/>
                </a:lnTo>
                <a:close/>
              </a:path>
            </a:pathLst>
          </a:custGeom>
          <a:solidFill>
            <a:schemeClr val="bg1"/>
          </a:solidFill>
        </p:spPr>
      </p:pic>
      <p:pic>
        <p:nvPicPr>
          <p:cNvPr id="11" name="Platshållare för bild 27">
            <a:extLst>
              <a:ext uri="{FF2B5EF4-FFF2-40B4-BE49-F238E27FC236}">
                <a16:creationId xmlns:a16="http://schemas.microsoft.com/office/drawing/2014/main" id="{3AFA1D3A-5DB6-E682-0A7F-1D263CC311E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60" y="4957300"/>
            <a:ext cx="2859987" cy="1791548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7FF95710-5EB0-71DB-1035-80836C2A49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20216" y="4476977"/>
            <a:ext cx="2128313" cy="567655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6064" b="0" spc="-243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98%</a:t>
            </a:r>
          </a:p>
        </p:txBody>
      </p:sp>
      <p:sp>
        <p:nvSpPr>
          <p:cNvPr id="13" name="Platshållare för text 4">
            <a:extLst>
              <a:ext uri="{FF2B5EF4-FFF2-40B4-BE49-F238E27FC236}">
                <a16:creationId xmlns:a16="http://schemas.microsoft.com/office/drawing/2014/main" id="{600EFAFC-BE92-47F5-EADA-97C416EE19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20215" y="5044633"/>
            <a:ext cx="2141153" cy="1453320"/>
          </a:xfrm>
        </p:spPr>
        <p:txBody>
          <a:bodyPr anchor="t"/>
          <a:lstStyle>
            <a:lvl1pPr marL="0" indent="0" algn="ctr">
              <a:buNone/>
              <a:defRPr sz="2668"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err="1"/>
              <a:t>Lorem</a:t>
            </a:r>
            <a:r>
              <a:rPr lang="sv-SE"/>
              <a:t> </a:t>
            </a:r>
            <a:r>
              <a:rPr lang="sv-SE" err="1"/>
              <a:t>ipsum</a:t>
            </a:r>
            <a:r>
              <a:rPr lang="sv-SE"/>
              <a:t> </a:t>
            </a:r>
            <a:r>
              <a:rPr lang="sv-SE" err="1"/>
              <a:t>dolor</a:t>
            </a:r>
            <a:r>
              <a:rPr lang="sv-SE"/>
              <a:t> </a:t>
            </a:r>
            <a:r>
              <a:rPr lang="sv-SE" err="1"/>
              <a:t>sit</a:t>
            </a:r>
            <a:r>
              <a:rPr lang="sv-SE"/>
              <a:t> </a:t>
            </a:r>
            <a:r>
              <a:rPr lang="sv-SE" err="1"/>
              <a:t>amet</a:t>
            </a:r>
            <a:r>
              <a:rPr lang="sv-SE"/>
              <a:t>, </a:t>
            </a:r>
            <a:r>
              <a:rPr lang="sv-SE" err="1"/>
              <a:t>consectetur</a:t>
            </a:r>
            <a:r>
              <a:rPr lang="sv-SE"/>
              <a:t> </a:t>
            </a:r>
            <a:r>
              <a:rPr lang="sv-SE" err="1"/>
              <a:t>adipiscing</a:t>
            </a:r>
            <a:r>
              <a:rPr lang="sv-SE"/>
              <a:t> elit.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831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4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74A0C3EF-CD6C-C917-67C6-FB27314977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14433" y="0"/>
            <a:ext cx="12213660" cy="6858000"/>
          </a:xfrm>
          <a:prstGeom prst="rect">
            <a:avLst/>
          </a:prstGeom>
        </p:spPr>
      </p:pic>
      <p:pic>
        <p:nvPicPr>
          <p:cNvPr id="2" name="Platshållare för bild 45" descr="En bild som visar person, Människoansikte, inomhus, klädsel&#10;&#10;AI-genererat innehåll kan vara felaktigt.">
            <a:extLst>
              <a:ext uri="{FF2B5EF4-FFF2-40B4-BE49-F238E27FC236}">
                <a16:creationId xmlns:a16="http://schemas.microsoft.com/office/drawing/2014/main" id="{F1C1803F-DCE0-1160-6336-05899F754C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60" y="109152"/>
            <a:ext cx="3903555" cy="6639696"/>
          </a:xfrm>
          <a:prstGeom prst="rect">
            <a:avLst/>
          </a:prstGeom>
        </p:spPr>
      </p:pic>
      <p:pic>
        <p:nvPicPr>
          <p:cNvPr id="3" name="Platshållare för bild 49" descr="En bild som visar person, inomhus, klädsel, Människoansikte&#10;&#10;AI-genererat innehåll kan vara felaktigt.">
            <a:extLst>
              <a:ext uri="{FF2B5EF4-FFF2-40B4-BE49-F238E27FC236}">
                <a16:creationId xmlns:a16="http://schemas.microsoft.com/office/drawing/2014/main" id="{597A1890-60B6-EBBC-8CD2-E7C0D29C99B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9285" y="109152"/>
            <a:ext cx="3903555" cy="6639696"/>
          </a:xfrm>
          <a:prstGeom prst="rect">
            <a:avLst/>
          </a:prstGeom>
        </p:spPr>
      </p:pic>
      <p:pic>
        <p:nvPicPr>
          <p:cNvPr id="4" name="Platshållare för bild 47" descr="En bild som visar person, Människoansikte, klädsel, inomhus&#10;&#10;AI-genererat innehåll kan vara felaktigt.">
            <a:extLst>
              <a:ext uri="{FF2B5EF4-FFF2-40B4-BE49-F238E27FC236}">
                <a16:creationId xmlns:a16="http://schemas.microsoft.com/office/drawing/2014/main" id="{D323FB9C-4144-D389-F727-4352AE6FB78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44223" y="109152"/>
            <a:ext cx="3903555" cy="6639696"/>
          </a:xfrm>
          <a:prstGeom prst="rect">
            <a:avLst/>
          </a:prstGeom>
        </p:spPr>
      </p:pic>
      <p:grpSp>
        <p:nvGrpSpPr>
          <p:cNvPr id="24" name="Grupp 23">
            <a:extLst>
              <a:ext uri="{FF2B5EF4-FFF2-40B4-BE49-F238E27FC236}">
                <a16:creationId xmlns:a16="http://schemas.microsoft.com/office/drawing/2014/main" id="{36080757-1827-79AE-08EE-9E86E25BE3E0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5" name="Bild 24">
              <a:extLst>
                <a:ext uri="{FF2B5EF4-FFF2-40B4-BE49-F238E27FC236}">
                  <a16:creationId xmlns:a16="http://schemas.microsoft.com/office/drawing/2014/main" id="{5F083FF7-85BF-7EAE-1F71-ECDBB52444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6" name="Bild 25">
              <a:extLst>
                <a:ext uri="{FF2B5EF4-FFF2-40B4-BE49-F238E27FC236}">
                  <a16:creationId xmlns:a16="http://schemas.microsoft.com/office/drawing/2014/main" id="{31D15F89-24FB-77F4-7CF3-368E6D918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7629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5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tshållare för bild 45">
            <a:extLst>
              <a:ext uri="{FF2B5EF4-FFF2-40B4-BE49-F238E27FC236}">
                <a16:creationId xmlns:a16="http://schemas.microsoft.com/office/drawing/2014/main" id="{2A1EAE1D-D442-4285-FD12-0C877C5508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160" y="109152"/>
            <a:ext cx="3903555" cy="6639696"/>
          </a:xfrm>
          <a:prstGeom prst="rect">
            <a:avLst/>
          </a:prstGeom>
        </p:spPr>
      </p:pic>
      <p:pic>
        <p:nvPicPr>
          <p:cNvPr id="3" name="Platshållare för bild 24" descr="En bild som visar Människoansikte, person, klädsel, leende&#10;&#10;AI-genererat innehåll kan vara felaktigt.">
            <a:extLst>
              <a:ext uri="{FF2B5EF4-FFF2-40B4-BE49-F238E27FC236}">
                <a16:creationId xmlns:a16="http://schemas.microsoft.com/office/drawing/2014/main" id="{D8C3F761-3781-C42F-193A-8CE3DBA462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44223" y="109152"/>
            <a:ext cx="3903555" cy="6639696"/>
          </a:xfrm>
          <a:prstGeom prst="rect">
            <a:avLst/>
          </a:prstGeom>
        </p:spPr>
      </p:pic>
      <p:pic>
        <p:nvPicPr>
          <p:cNvPr id="4" name="Platshållare för bild 22" descr="En bild som visar klädsel, person, Människoansikte, inomhus&#10;&#10;AI-genererat innehåll kan vara felaktigt.">
            <a:extLst>
              <a:ext uri="{FF2B5EF4-FFF2-40B4-BE49-F238E27FC236}">
                <a16:creationId xmlns:a16="http://schemas.microsoft.com/office/drawing/2014/main" id="{E157707D-6750-4D5E-3E6F-A9B9BBB264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79285" y="109152"/>
            <a:ext cx="3903555" cy="6639696"/>
          </a:xfrm>
          <a:prstGeom prst="rect">
            <a:avLst/>
          </a:prstGeom>
        </p:spPr>
      </p:pic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grpSp>
        <p:nvGrpSpPr>
          <p:cNvPr id="24" name="Grupp 23">
            <a:extLst>
              <a:ext uri="{FF2B5EF4-FFF2-40B4-BE49-F238E27FC236}">
                <a16:creationId xmlns:a16="http://schemas.microsoft.com/office/drawing/2014/main" id="{36080757-1827-79AE-08EE-9E86E25BE3E0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5" name="Bild 24">
              <a:extLst>
                <a:ext uri="{FF2B5EF4-FFF2-40B4-BE49-F238E27FC236}">
                  <a16:creationId xmlns:a16="http://schemas.microsoft.com/office/drawing/2014/main" id="{5F083FF7-85BF-7EAE-1F71-ECDBB52444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6" name="Bild 25">
              <a:extLst>
                <a:ext uri="{FF2B5EF4-FFF2-40B4-BE49-F238E27FC236}">
                  <a16:creationId xmlns:a16="http://schemas.microsoft.com/office/drawing/2014/main" id="{31D15F89-24FB-77F4-7CF3-368E6D918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43773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6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21660" y="0"/>
            <a:ext cx="12213660" cy="6858000"/>
          </a:xfrm>
          <a:prstGeom prst="rect">
            <a:avLst/>
          </a:prstGeom>
        </p:spPr>
      </p:pic>
      <p:grpSp>
        <p:nvGrpSpPr>
          <p:cNvPr id="12" name="Grupp 11">
            <a:extLst>
              <a:ext uri="{FF2B5EF4-FFF2-40B4-BE49-F238E27FC236}">
                <a16:creationId xmlns:a16="http://schemas.microsoft.com/office/drawing/2014/main" id="{2CD8BC74-CB05-F75D-4DA5-0A80BAEE188A}"/>
              </a:ext>
            </a:extLst>
          </p:cNvPr>
          <p:cNvGrpSpPr/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B5E8ABFF-A049-3CC3-723D-CBFA3BE938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82540203-A0E1-AD3F-4C66-DCA08CC9C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pic>
        <p:nvPicPr>
          <p:cNvPr id="2" name="Platshållare för bild 14" descr="En bild som visar landskap, utomhus, skogsmark, gräs&#10;&#10;AI-genererat innehåll kan vara felaktigt.">
            <a:extLst>
              <a:ext uri="{FF2B5EF4-FFF2-40B4-BE49-F238E27FC236}">
                <a16:creationId xmlns:a16="http://schemas.microsoft.com/office/drawing/2014/main" id="{01604C75-8FB2-C49F-459F-FC048AADC70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9160" y="109152"/>
            <a:ext cx="3903555" cy="6639696"/>
          </a:xfrm>
          <a:prstGeom prst="rect">
            <a:avLst/>
          </a:prstGeom>
        </p:spPr>
      </p:pic>
      <p:pic>
        <p:nvPicPr>
          <p:cNvPr id="3" name="Platshållare för bild 12">
            <a:extLst>
              <a:ext uri="{FF2B5EF4-FFF2-40B4-BE49-F238E27FC236}">
                <a16:creationId xmlns:a16="http://schemas.microsoft.com/office/drawing/2014/main" id="{E48CEAB0-4A38-0F04-D93C-E59D1964FCA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44224" y="109152"/>
            <a:ext cx="7938617" cy="6639696"/>
          </a:xfrm>
          <a:prstGeom prst="rect">
            <a:avLst/>
          </a:prstGeom>
        </p:spPr>
      </p:pic>
      <p:grpSp>
        <p:nvGrpSpPr>
          <p:cNvPr id="5" name="Grupp 4">
            <a:extLst>
              <a:ext uri="{FF2B5EF4-FFF2-40B4-BE49-F238E27FC236}">
                <a16:creationId xmlns:a16="http://schemas.microsoft.com/office/drawing/2014/main" id="{736BE387-CF9D-AA2B-B9C6-A4D1DEC1A202}"/>
              </a:ext>
            </a:extLst>
          </p:cNvPr>
          <p:cNvGrpSpPr/>
          <p:nvPr userDrawn="1"/>
        </p:nvGrpSpPr>
        <p:grpSpPr>
          <a:xfrm>
            <a:off x="10768681" y="5437744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9AF85ED4-A15C-3B0A-08FD-6CF3A64EDD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8259DB1C-B391-1972-93FB-8C253B77DC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89283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rgbClr val="F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Bildobjekt 112">
            <a:extLst>
              <a:ext uri="{FF2B5EF4-FFF2-40B4-BE49-F238E27FC236}">
                <a16:creationId xmlns:a16="http://schemas.microsoft.com/office/drawing/2014/main" id="{213F865A-82E0-4DE6-BBD6-DA7B3D8F00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8" r="6671" b="4223"/>
          <a:stretch/>
        </p:blipFill>
        <p:spPr>
          <a:xfrm>
            <a:off x="6558110" y="-1"/>
            <a:ext cx="5633890" cy="685800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7016142-5590-4F09-AF8B-DB6FD618E5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1" y="1442067"/>
            <a:ext cx="8268879" cy="2067797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7216" spc="-243" baseline="0"/>
            </a:lvl1pPr>
          </a:lstStyle>
          <a:p>
            <a:r>
              <a:rPr lang="sv-SE"/>
              <a:t>Rubrik på en eller två rader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27A8EE4-92AA-495F-86F9-6A5C4BD31BD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1" y="3808060"/>
            <a:ext cx="8268879" cy="1459395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729" spc="-121" baseline="0"/>
            </a:lvl1pPr>
            <a:lvl2pPr marL="277246" indent="0" algn="ctr">
              <a:buNone/>
              <a:defRPr sz="1213"/>
            </a:lvl2pPr>
            <a:lvl3pPr marL="554492" indent="0" algn="ctr">
              <a:buNone/>
              <a:defRPr sz="1092"/>
            </a:lvl3pPr>
            <a:lvl4pPr marL="831738" indent="0" algn="ctr">
              <a:buNone/>
              <a:defRPr sz="970"/>
            </a:lvl4pPr>
            <a:lvl5pPr marL="1108984" indent="0" algn="ctr">
              <a:buNone/>
              <a:defRPr sz="970"/>
            </a:lvl5pPr>
            <a:lvl6pPr marL="1386230" indent="0" algn="ctr">
              <a:buNone/>
              <a:defRPr sz="970"/>
            </a:lvl6pPr>
            <a:lvl7pPr marL="1663476" indent="0" algn="ctr">
              <a:buNone/>
              <a:defRPr sz="970"/>
            </a:lvl7pPr>
            <a:lvl8pPr marL="1940723" indent="0" algn="ctr">
              <a:buNone/>
              <a:defRPr sz="970"/>
            </a:lvl8pPr>
            <a:lvl9pPr marL="2217969" indent="0" algn="ctr">
              <a:buNone/>
              <a:defRPr sz="97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115" name="object 38">
            <a:extLst>
              <a:ext uri="{FF2B5EF4-FFF2-40B4-BE49-F238E27FC236}">
                <a16:creationId xmlns:a16="http://schemas.microsoft.com/office/drawing/2014/main" id="{9BDBBCB9-81A0-4B48-8D85-87FE05F29E71}"/>
              </a:ext>
            </a:extLst>
          </p:cNvPr>
          <p:cNvSpPr/>
          <p:nvPr userDrawn="1"/>
        </p:nvSpPr>
        <p:spPr>
          <a:xfrm>
            <a:off x="317499" y="5331045"/>
            <a:ext cx="1205909" cy="12058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3748078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E90990-52D6-401D-B150-7B54C6580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t>2026-10-28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4280DC-5966-49BD-AB8E-60113DB5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4FA10E6-DC00-4A4C-A2EE-A3F53C17D5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0" r="88999" b="40995"/>
          <a:stretch/>
        </p:blipFill>
        <p:spPr>
          <a:xfrm>
            <a:off x="11527918" y="1"/>
            <a:ext cx="664082" cy="195035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7A2CC002-8FB6-40A7-A6F3-C046623D47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4274" y="2061563"/>
            <a:ext cx="10683451" cy="3623852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  <a:lvl2pPr>
              <a:defRPr lang="sv-SE" dirty="0"/>
            </a:lvl2pPr>
            <a:lvl3pPr>
              <a:defRPr lang="sv-SE" dirty="0"/>
            </a:lvl3pPr>
            <a:lvl4pPr>
              <a:defRPr lang="sv-SE" dirty="0"/>
            </a:lvl4pPr>
            <a:lvl5pPr>
              <a:defRPr lang="sv-SE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77436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tshållare för text 2">
            <a:extLst>
              <a:ext uri="{FF2B5EF4-FFF2-40B4-BE49-F238E27FC236}">
                <a16:creationId xmlns:a16="http://schemas.microsoft.com/office/drawing/2014/main" id="{098AE977-5D5B-4533-993B-CA82249B2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3203" y="1909360"/>
            <a:ext cx="10697663" cy="32745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673275" y="6396317"/>
            <a:ext cx="8846312" cy="11351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728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87814" y="6396317"/>
            <a:ext cx="480303" cy="11351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728">
                <a:solidFill>
                  <a:schemeClr val="tx1"/>
                </a:solidFill>
              </a:defRPr>
            </a:lvl1pPr>
          </a:lstStyle>
          <a:p>
            <a:fld id="{93E1DA4E-B23A-42CD-82EE-75C65057215D}" type="datetime1">
              <a:rPr lang="sv-SE" smtClean="0"/>
              <a:pPr/>
              <a:t>2026-10-28</a:t>
            </a:fld>
            <a:endParaRPr lang="sv-SE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4337" y="6396317"/>
            <a:ext cx="218320" cy="11351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 sz="728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3" name="Platshållare för rubrik 32">
            <a:extLst>
              <a:ext uri="{FF2B5EF4-FFF2-40B4-BE49-F238E27FC236}">
                <a16:creationId xmlns:a16="http://schemas.microsoft.com/office/drawing/2014/main" id="{C491F119-4C65-4AD3-AE6A-6BA07AAF8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03" y="590728"/>
            <a:ext cx="10697663" cy="124433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noProof="0"/>
              <a:t>Klicka här för att ändra mall för rubrikformat</a:t>
            </a:r>
          </a:p>
        </p:txBody>
      </p:sp>
      <p:grpSp>
        <p:nvGrpSpPr>
          <p:cNvPr id="57" name="Grupp 56">
            <a:extLst>
              <a:ext uri="{FF2B5EF4-FFF2-40B4-BE49-F238E27FC236}">
                <a16:creationId xmlns:a16="http://schemas.microsoft.com/office/drawing/2014/main" id="{916489A0-86E8-8B8D-E38F-32F76FD29A5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0768560" y="5437623"/>
            <a:ext cx="1091598" cy="1091522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58" name="Bild 57">
              <a:extLst>
                <a:ext uri="{FF2B5EF4-FFF2-40B4-BE49-F238E27FC236}">
                  <a16:creationId xmlns:a16="http://schemas.microsoft.com/office/drawing/2014/main" id="{86944D53-AAE4-66FD-DACB-E32C26E040F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59" name="Bild 58">
              <a:extLst>
                <a:ext uri="{FF2B5EF4-FFF2-40B4-BE49-F238E27FC236}">
                  <a16:creationId xmlns:a16="http://schemas.microsoft.com/office/drawing/2014/main" id="{4B611E57-5374-F5B9-4EF0-688584B1CB4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431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hdr="0" ftr="0"/>
  <p:txStyles>
    <p:titleStyle>
      <a:lvl1pPr eaLnBrk="1" hangingPunct="1">
        <a:lnSpc>
          <a:spcPct val="85000"/>
        </a:lnSpc>
        <a:defRPr sz="3638" b="1" spc="-170" baseline="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09572" indent="-209572" eaLnBrk="1" hangingPunct="1">
        <a:lnSpc>
          <a:spcPct val="84000"/>
        </a:lnSpc>
        <a:spcAft>
          <a:spcPts val="1395"/>
        </a:spcAft>
        <a:buClr>
          <a:schemeClr val="accent1"/>
        </a:buClr>
        <a:buSzPct val="100000"/>
        <a:buFont typeface="Arial" panose="020B0604020202020204" pitchFamily="34" charset="0"/>
        <a:buChar char="•"/>
        <a:tabLst/>
        <a:defRPr sz="2426" spc="-67" baseline="0">
          <a:latin typeface="+mn-lt"/>
          <a:ea typeface="+mn-ea"/>
          <a:cs typeface="+mn-cs"/>
        </a:defRPr>
      </a:lvl1pPr>
      <a:lvl2pPr marL="458438" indent="-196474" eaLnBrk="1" hangingPunct="1">
        <a:lnSpc>
          <a:spcPct val="84000"/>
        </a:lnSpc>
        <a:spcAft>
          <a:spcPts val="1455"/>
        </a:spcAft>
        <a:buClr>
          <a:schemeClr val="accent1"/>
        </a:buClr>
        <a:buFont typeface="Arial" panose="020B0604020202020204" pitchFamily="34" charset="0"/>
        <a:buChar char="•"/>
        <a:defRPr sz="2183" spc="-67" baseline="0">
          <a:latin typeface="+mn-lt"/>
          <a:ea typeface="+mn-ea"/>
          <a:cs typeface="+mn-cs"/>
        </a:defRPr>
      </a:lvl2pPr>
      <a:lvl3pPr marL="676742" indent="-174643" eaLnBrk="1" hangingPunct="1">
        <a:lnSpc>
          <a:spcPct val="84000"/>
        </a:lnSpc>
        <a:spcAft>
          <a:spcPts val="1516"/>
        </a:spcAft>
        <a:buClr>
          <a:schemeClr val="accent1"/>
        </a:buClr>
        <a:buFont typeface="Arial" panose="020B0604020202020204" pitchFamily="34" charset="0"/>
        <a:buChar char="•"/>
        <a:defRPr sz="1940" spc="-67" baseline="0">
          <a:latin typeface="+mn-lt"/>
          <a:ea typeface="+mn-ea"/>
          <a:cs typeface="+mn-cs"/>
        </a:defRPr>
      </a:lvl3pPr>
      <a:lvl4pPr marL="884131" indent="-157179" eaLnBrk="1" hangingPunct="1">
        <a:lnSpc>
          <a:spcPct val="84000"/>
        </a:lnSpc>
        <a:spcAft>
          <a:spcPts val="1577"/>
        </a:spcAft>
        <a:buClr>
          <a:schemeClr val="accent1"/>
        </a:buClr>
        <a:buFont typeface="Arial" panose="020B0604020202020204" pitchFamily="34" charset="0"/>
        <a:buChar char="•"/>
        <a:defRPr sz="1698" spc="-67" baseline="0">
          <a:latin typeface="+mn-lt"/>
          <a:ea typeface="+mn-ea"/>
          <a:cs typeface="+mn-cs"/>
        </a:defRPr>
      </a:lvl4pPr>
      <a:lvl5pPr marL="1069690" indent="-152813" eaLnBrk="1" hangingPunct="1">
        <a:lnSpc>
          <a:spcPct val="86000"/>
        </a:lnSpc>
        <a:spcAft>
          <a:spcPts val="910"/>
        </a:spcAft>
        <a:buClr>
          <a:schemeClr val="accent1"/>
        </a:buClr>
        <a:buFont typeface="Arial" panose="020B0604020202020204" pitchFamily="34" charset="0"/>
        <a:buChar char="•"/>
        <a:defRPr sz="1455" spc="-67" baseline="0"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415E9B-A599-43E8-870E-EE6B8DA6DE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>
            <a:defPPr>
              <a:defRPr lang="sv-SE"/>
            </a:defPPr>
            <a:lvl1pPr marL="0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7246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4492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1738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08984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86230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3476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0723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17969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7200" dirty="0"/>
              <a:t>Löneöversyn 2027</a:t>
            </a:r>
            <a:endParaRPr lang="sv-SE" sz="7200">
              <a:ea typeface="Calibri"/>
              <a:cs typeface="Calibri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A68D46A-2CA2-441E-A536-8F53CA4458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sv-SE"/>
            </a:defPPr>
            <a:lvl1pPr marL="0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7246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4492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1738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08984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86230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63476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0723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17969" algn="l" defTabSz="554492" rtl="0" eaLnBrk="1" latinLnBrk="0" hangingPunct="1"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533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Platshållare för innehåll 8">
            <a:extLst>
              <a:ext uri="{FF2B5EF4-FFF2-40B4-BE49-F238E27FC236}">
                <a16:creationId xmlns:a16="http://schemas.microsoft.com/office/drawing/2014/main" id="{58E4C3AF-BFBE-0F81-9762-7A3876A5EE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9405146"/>
              </p:ext>
            </p:extLst>
          </p:nvPr>
        </p:nvGraphicFramePr>
        <p:xfrm>
          <a:off x="1074404" y="1581332"/>
          <a:ext cx="9132802" cy="48149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5805">
                  <a:extLst>
                    <a:ext uri="{9D8B030D-6E8A-4147-A177-3AD203B41FA5}">
                      <a16:colId xmlns:a16="http://schemas.microsoft.com/office/drawing/2014/main" val="417462276"/>
                    </a:ext>
                  </a:extLst>
                </a:gridCol>
                <a:gridCol w="6536997">
                  <a:extLst>
                    <a:ext uri="{9D8B030D-6E8A-4147-A177-3AD203B41FA5}">
                      <a16:colId xmlns:a16="http://schemas.microsoft.com/office/drawing/2014/main" val="1910321427"/>
                    </a:ext>
                  </a:extLst>
                </a:gridCol>
              </a:tblGrid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september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solidFill>
                            <a:schemeClr val="tx1"/>
                          </a:solidFill>
                          <a:effectLst/>
                        </a:rPr>
                        <a:t>CSG -uppstart</a:t>
                      </a:r>
                      <a:endParaRPr lang="sv-SE" sz="19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231267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Oktober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Yrkanden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85814140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Okt- december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Analysarbete- beslut om inriktning 2027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1029717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18 januari - 29 januari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Överläggningar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3166670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1 april - 14 april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Chefer sätter lön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2397896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15 - 22 april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Internt HR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1856370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23 april - 29 april 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Underlag hos fack (1 vecka)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18444713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30 april  -5 maj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Avstämning 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7818048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6 maj</a:t>
                      </a:r>
                      <a:endParaRPr lang="sv-SE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Lönestöd bearbeta nya löner - chef börjar meddela ny lön 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74018205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21 maj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Ny lön syns i </a:t>
                      </a:r>
                      <a:r>
                        <a:rPr lang="sv-SE" sz="1900" kern="100" dirty="0" err="1">
                          <a:effectLst/>
                        </a:rPr>
                        <a:t>Heroma</a:t>
                      </a:r>
                      <a:r>
                        <a:rPr lang="sv-SE" sz="1900" kern="100" dirty="0">
                          <a:effectLst/>
                        </a:rPr>
                        <a:t> 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6860229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27 maj 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Ny lön utbetalas 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67991"/>
                  </a:ext>
                </a:extLst>
              </a:tr>
            </a:tbl>
          </a:graphicData>
        </a:graphic>
      </p:graphicFrame>
      <p:sp>
        <p:nvSpPr>
          <p:cNvPr id="7" name="Rubrik 6">
            <a:extLst>
              <a:ext uri="{FF2B5EF4-FFF2-40B4-BE49-F238E27FC236}">
                <a16:creationId xmlns:a16="http://schemas.microsoft.com/office/drawing/2014/main" id="{27B631ED-6CF6-3391-17FB-C4A5BE302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/>
              <a:t>Preliminär tidplan LÖV 2027 (Dialogmodell) </a:t>
            </a:r>
            <a:endParaRPr lang="sv-SE" sz="4000" dirty="0">
              <a:ea typeface="Calibri Light"/>
              <a:cs typeface="Calibri Light"/>
            </a:endParaRP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116C4A-56E0-DE76-5512-C3E29FA1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54492"/>
            <a:fld id="{22A7701B-8AEB-47E6-B4CC-5A851E887FD1}" type="datetime1">
              <a:rPr lang="sv-SE">
                <a:solidFill>
                  <a:srgbClr val="000000"/>
                </a:solidFill>
                <a:latin typeface="Calibri Light"/>
              </a:rPr>
              <a:pPr defTabSz="554492"/>
              <a:t>2026-10-28</a:t>
            </a:fld>
            <a:endParaRPr lang="sv-S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E1EA9F-5DC5-3AF1-07AA-D83940CC4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54492"/>
            <a:fld id="{38480145-259A-47DA-A30D-C906B9DB5C99}" type="slidenum">
              <a:rPr lang="sv-SE">
                <a:solidFill>
                  <a:srgbClr val="000000"/>
                </a:solidFill>
                <a:latin typeface="Calibri Light"/>
              </a:rPr>
              <a:pPr defTabSz="554492"/>
              <a:t>2</a:t>
            </a:fld>
            <a:endParaRPr lang="sv-S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12116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BA2FB-5BA4-5A44-2A98-8212CA8EB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Platshållare för innehåll 8">
            <a:extLst>
              <a:ext uri="{FF2B5EF4-FFF2-40B4-BE49-F238E27FC236}">
                <a16:creationId xmlns:a16="http://schemas.microsoft.com/office/drawing/2014/main" id="{D269A792-EFED-5AC9-9345-A76A05DB55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3711413"/>
              </p:ext>
            </p:extLst>
          </p:nvPr>
        </p:nvGraphicFramePr>
        <p:xfrm>
          <a:off x="1074404" y="1581332"/>
          <a:ext cx="9132802" cy="48149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5805">
                  <a:extLst>
                    <a:ext uri="{9D8B030D-6E8A-4147-A177-3AD203B41FA5}">
                      <a16:colId xmlns:a16="http://schemas.microsoft.com/office/drawing/2014/main" val="417462276"/>
                    </a:ext>
                  </a:extLst>
                </a:gridCol>
                <a:gridCol w="6536997">
                  <a:extLst>
                    <a:ext uri="{9D8B030D-6E8A-4147-A177-3AD203B41FA5}">
                      <a16:colId xmlns:a16="http://schemas.microsoft.com/office/drawing/2014/main" val="1910321427"/>
                    </a:ext>
                  </a:extLst>
                </a:gridCol>
              </a:tblGrid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september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solidFill>
                            <a:schemeClr val="tx1"/>
                          </a:solidFill>
                          <a:effectLst/>
                        </a:rPr>
                        <a:t>CSG -uppstart</a:t>
                      </a:r>
                      <a:endParaRPr lang="sv-SE" sz="19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231267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Oktober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Yrkanden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85814140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Okt- december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Analysarbete- beslut om inriktning 2027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1029717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18 januari- 29 januari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Överläggningar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3166670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1  april - 14 april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Chefer sätter lön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2397896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15 - 22 april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Internt HR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1856370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26 april - 7 maj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Underlag hos fack (2 veckor)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18444713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10 maj -28 maj</a:t>
                      </a:r>
                      <a:endParaRPr lang="sv-SE" sz="1900" kern="100" dirty="0">
                        <a:effectLst/>
                        <a:latin typeface="Aptos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Förhandling (3 veckor)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7818048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3 juni</a:t>
                      </a:r>
                      <a:endParaRPr lang="sv-SE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Lönestöd bearbeta nya löner - Chef börjar meddela ny lön 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74018205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23 juni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Ny lön syns i </a:t>
                      </a:r>
                      <a:r>
                        <a:rPr lang="sv-SE" sz="1900" kern="100" dirty="0" err="1">
                          <a:effectLst/>
                        </a:rPr>
                        <a:t>Heroma</a:t>
                      </a:r>
                      <a:r>
                        <a:rPr lang="sv-SE" sz="1900" kern="100" dirty="0">
                          <a:effectLst/>
                        </a:rPr>
                        <a:t> 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6860229"/>
                  </a:ext>
                </a:extLst>
              </a:tr>
              <a:tr h="437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27 juni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900" kern="100" dirty="0">
                          <a:effectLst/>
                        </a:rPr>
                        <a:t>Ny lön utbetalas </a:t>
                      </a:r>
                      <a:endParaRPr lang="sv-SE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67991"/>
                  </a:ext>
                </a:extLst>
              </a:tr>
            </a:tbl>
          </a:graphicData>
        </a:graphic>
      </p:graphicFrame>
      <p:sp>
        <p:nvSpPr>
          <p:cNvPr id="7" name="Rubrik 6">
            <a:extLst>
              <a:ext uri="{FF2B5EF4-FFF2-40B4-BE49-F238E27FC236}">
                <a16:creationId xmlns:a16="http://schemas.microsoft.com/office/drawing/2014/main" id="{787C9958-8A31-354D-00B0-B803A392D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 dirty="0"/>
              <a:t>Preliminär tidplan LÖV 2027 (förhandlingsmodell) </a:t>
            </a:r>
            <a:endParaRPr lang="sv-SE" sz="4000" dirty="0">
              <a:ea typeface="Calibri Light"/>
              <a:cs typeface="Calibri Light"/>
            </a:endParaRP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BDFBBC8-CC62-54D7-0B6C-A16008A8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54492"/>
            <a:fld id="{22A7701B-8AEB-47E6-B4CC-5A851E887FD1}" type="datetime1">
              <a:rPr lang="sv-SE">
                <a:solidFill>
                  <a:srgbClr val="000000"/>
                </a:solidFill>
                <a:latin typeface="Calibri Light"/>
              </a:rPr>
              <a:pPr defTabSz="554492"/>
              <a:t>2026-10-28</a:t>
            </a:fld>
            <a:endParaRPr lang="sv-S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026592E-FB91-9836-CACB-D3BB6721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54492"/>
            <a:fld id="{38480145-259A-47DA-A30D-C906B9DB5C99}" type="slidenum">
              <a:rPr lang="sv-SE">
                <a:solidFill>
                  <a:srgbClr val="000000"/>
                </a:solidFill>
                <a:latin typeface="Calibri Light"/>
              </a:rPr>
              <a:pPr defTabSz="554492"/>
              <a:t>3</a:t>
            </a:fld>
            <a:endParaRPr lang="sv-SE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40380012"/>
      </p:ext>
    </p:extLst>
  </p:cSld>
  <p:clrMapOvr>
    <a:masterClrMapping/>
  </p:clrMapOvr>
</p:sld>
</file>

<file path=ppt/theme/theme1.xml><?xml version="1.0" encoding="utf-8"?>
<a:theme xmlns:a="http://schemas.openxmlformats.org/drawingml/2006/main" name="RV-Vinröd_ljus">
  <a:themeElements>
    <a:clrScheme name="Region Västmanland 2025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670F3B"/>
      </a:accent1>
      <a:accent2>
        <a:srgbClr val="4B467D"/>
      </a:accent2>
      <a:accent3>
        <a:srgbClr val="339D94"/>
      </a:accent3>
      <a:accent4>
        <a:srgbClr val="3C82AF"/>
      </a:accent4>
      <a:accent5>
        <a:srgbClr val="F5AA3C"/>
      </a:accent5>
      <a:accent6>
        <a:srgbClr val="B2A39A"/>
      </a:accent6>
      <a:hlink>
        <a:srgbClr val="31599B"/>
      </a:hlink>
      <a:folHlink>
        <a:srgbClr val="7F7F7F"/>
      </a:folHlink>
    </a:clrScheme>
    <a:fontScheme name="ReVä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Region Västmanland.potx" id="{AB78AA50-9FBC-48CE-89DA-5201C00495F8}" vid="{DF4C57A6-C4F3-48EE-B345-90EC8D9C4AC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2d9847-aef2-400e-97c7-c6f92ab3deec">
      <Terms xmlns="http://schemas.microsoft.com/office/infopath/2007/PartnerControls"/>
    </lcf76f155ced4ddcb4097134ff3c332f>
    <TaxCatchAll xmlns="64f620ae-91ce-4b1e-911d-ee4aae89afa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4FCCDE7D57F994D9D3FA394004A08F1" ma:contentTypeVersion="15" ma:contentTypeDescription="Skapa ett nytt dokument." ma:contentTypeScope="" ma:versionID="349c1341083ff0d2df80c3384ca57baa">
  <xsd:schema xmlns:xsd="http://www.w3.org/2001/XMLSchema" xmlns:xs="http://www.w3.org/2001/XMLSchema" xmlns:p="http://schemas.microsoft.com/office/2006/metadata/properties" xmlns:ns2="ac2d9847-aef2-400e-97c7-c6f92ab3deec" xmlns:ns3="64f620ae-91ce-4b1e-911d-ee4aae89afa4" targetNamespace="http://schemas.microsoft.com/office/2006/metadata/properties" ma:root="true" ma:fieldsID="3986dad4358a8081ea4454c659ff5678" ns2:_="" ns3:_="">
    <xsd:import namespace="ac2d9847-aef2-400e-97c7-c6f92ab3deec"/>
    <xsd:import namespace="64f620ae-91ce-4b1e-911d-ee4aae89af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2d9847-aef2-400e-97c7-c6f92ab3de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e12c2e29-3876-4f0c-ba25-f8f57cb655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f620ae-91ce-4b1e-911d-ee4aae89afa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e40317-07f4-4c50-8737-7be7aa9019fd}" ma:internalName="TaxCatchAll" ma:showField="CatchAllData" ma:web="64f620ae-91ce-4b1e-911d-ee4aae89af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26A8B6-93F6-4606-8E63-85AEB8C49625}">
  <ds:schemaRefs>
    <ds:schemaRef ds:uri="http://www.w3.org/XML/1998/namespace"/>
    <ds:schemaRef ds:uri="http://schemas.openxmlformats.org/package/2006/metadata/core-properties"/>
    <ds:schemaRef ds:uri="ac2d9847-aef2-400e-97c7-c6f92ab3deec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64f620ae-91ce-4b1e-911d-ee4aae89afa4"/>
  </ds:schemaRefs>
</ds:datastoreItem>
</file>

<file path=customXml/itemProps2.xml><?xml version="1.0" encoding="utf-8"?>
<ds:datastoreItem xmlns:ds="http://schemas.openxmlformats.org/officeDocument/2006/customXml" ds:itemID="{1D2BFDB2-59D3-494D-86D9-8FC3E8D021C4}">
  <ds:schemaRefs>
    <ds:schemaRef ds:uri="64f620ae-91ce-4b1e-911d-ee4aae89afa4"/>
    <ds:schemaRef ds:uri="ac2d9847-aef2-400e-97c7-c6f92ab3de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6C0354F-A5E4-4463-A5ED-A1F6092046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Bredbild</PresentationFormat>
  <Paragraphs>51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RV-Vinröd_ljus</vt:lpstr>
      <vt:lpstr>Löneöversyn 2027</vt:lpstr>
      <vt:lpstr>Preliminär tidplan LÖV 2027 (Dialogmodell) </vt:lpstr>
      <vt:lpstr>Preliminär tidplan LÖV 2027 (förhandlingsmodell)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Granath</dc:creator>
  <cp:lastModifiedBy>Anton Kvist</cp:lastModifiedBy>
  <cp:revision>29</cp:revision>
  <dcterms:created xsi:type="dcterms:W3CDTF">2025-09-25T12:26:46Z</dcterms:created>
  <dcterms:modified xsi:type="dcterms:W3CDTF">2026-10-28T09:46:47Z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0x01010064FCCDE7D57F994D9D3FA394004A08F1</vt:lpwstr>
  </property>
  <property fmtid="{D5CDD505-2E9C-101B-9397-08002B2CF9AE}" pid="3" name="MediaServiceImageTags">
    <vt:lpwstr/>
  </property>
</Properties>
</file>